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3" r:id="rId37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60" y="258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82.png"/><Relationship Id="rId21" Type="http://schemas.openxmlformats.org/officeDocument/2006/relationships/image" Target="../media/image64.png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" Type="http://schemas.openxmlformats.org/officeDocument/2006/relationships/image" Target="../media/image48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2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101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108.png"/><Relationship Id="rId5" Type="http://schemas.openxmlformats.org/officeDocument/2006/relationships/image" Target="../media/image3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9" Type="http://schemas.openxmlformats.org/officeDocument/2006/relationships/image" Target="../media/image156.png"/><Relationship Id="rId21" Type="http://schemas.openxmlformats.org/officeDocument/2006/relationships/image" Target="../media/image138.png"/><Relationship Id="rId34" Type="http://schemas.openxmlformats.org/officeDocument/2006/relationships/image" Target="../media/image151.png"/><Relationship Id="rId42" Type="http://schemas.openxmlformats.org/officeDocument/2006/relationships/image" Target="../media/image159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41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40" Type="http://schemas.openxmlformats.org/officeDocument/2006/relationships/image" Target="../media/image157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31" Type="http://schemas.openxmlformats.org/officeDocument/2006/relationships/image" Target="../media/image148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4" Type="http://schemas.openxmlformats.org/officeDocument/2006/relationships/image" Target="../media/image16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jpg"/><Relationship Id="rId5" Type="http://schemas.openxmlformats.org/officeDocument/2006/relationships/image" Target="../media/image169.jpg"/><Relationship Id="rId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7" Type="http://schemas.openxmlformats.org/officeDocument/2006/relationships/image" Target="../media/image176.jp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jpg"/><Relationship Id="rId5" Type="http://schemas.openxmlformats.org/officeDocument/2006/relationships/image" Target="../media/image174.jpg"/><Relationship Id="rId4" Type="http://schemas.openxmlformats.org/officeDocument/2006/relationships/image" Target="../media/image17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7" Type="http://schemas.openxmlformats.org/officeDocument/2006/relationships/image" Target="../media/image182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jpg"/><Relationship Id="rId5" Type="http://schemas.openxmlformats.org/officeDocument/2006/relationships/image" Target="../media/image180.jpg"/><Relationship Id="rId4" Type="http://schemas.openxmlformats.org/officeDocument/2006/relationships/image" Target="../media/image17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84" y="6081661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60" y="-91819"/>
            <a:ext cx="12883647" cy="7803140"/>
            <a:chOff x="298235" y="298226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194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63" y="548969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2105" y="-421555"/>
            <a:ext cx="4781941" cy="84630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4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049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119" y="-91819"/>
            <a:ext cx="12883647" cy="7803140"/>
            <a:chOff x="298018" y="298226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068" y="1104447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1977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71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578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54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71"/>
                  </a:lnTo>
                  <a:lnTo>
                    <a:pt x="1950702" y="937520"/>
                  </a:lnTo>
                  <a:lnTo>
                    <a:pt x="2952418" y="277783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3405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116" y="548981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865" y="378791"/>
            <a:ext cx="4781941" cy="68623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423168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1646" y="1879420"/>
            <a:ext cx="1882349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작업기간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6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01</a:t>
            </a:r>
            <a:r>
              <a:rPr sz="1556" spc="-39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194" dirty="0">
                <a:solidFill>
                  <a:srgbClr val="FFFFFF"/>
                </a:solidFill>
                <a:latin typeface="Dotum"/>
                <a:cs typeface="Dotum"/>
              </a:rPr>
              <a:t>~</a:t>
            </a:r>
            <a:r>
              <a:rPr sz="1556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4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67" dirty="0">
                <a:solidFill>
                  <a:srgbClr val="FFFFFF"/>
                </a:solidFill>
                <a:latin typeface="Dotum"/>
                <a:cs typeface="Dotum"/>
              </a:rPr>
              <a:t>02</a:t>
            </a:r>
            <a:endParaRPr sz="1556">
              <a:latin typeface="Dotum"/>
              <a:cs typeface="Dot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028" y="179328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5">
                <a:moveTo>
                  <a:pt x="0" y="179603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4715" y="256759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028" y="5455659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34356" y="6130188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1028" y="3014071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28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1595" y="37883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1631" y="3100218"/>
            <a:ext cx="4327002" cy="3191919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기여도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개인작업</a:t>
            </a:r>
            <a:endParaRPr sz="1556">
              <a:latin typeface="Source Han Serif KR"/>
              <a:cs typeface="Source Han Serif KR"/>
            </a:endParaRPr>
          </a:p>
          <a:p>
            <a:pPr>
              <a:spcBef>
                <a:spcPts val="1250"/>
              </a:spcBef>
            </a:pPr>
            <a:endParaRPr sz="1556">
              <a:latin typeface="Source Han Serif KR"/>
              <a:cs typeface="Source Han Serif KR"/>
            </a:endParaRPr>
          </a:p>
          <a:p>
            <a:pPr marL="14111" marR="2062318">
              <a:lnSpc>
                <a:spcPct val="111600"/>
              </a:lnSpc>
            </a:pPr>
            <a:r>
              <a:rPr sz="1778" dirty="0">
                <a:solidFill>
                  <a:srgbClr val="FFFFFF"/>
                </a:solidFill>
                <a:latin typeface="Source Han Serif KR"/>
                <a:cs typeface="Source Han Serif KR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프로그램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Dotum"/>
                <a:cs typeface="Dotum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111" dirty="0">
                <a:solidFill>
                  <a:srgbClr val="FFFFFF"/>
                </a:solidFill>
                <a:latin typeface="Dotum"/>
                <a:cs typeface="Dotum"/>
              </a:rPr>
              <a:t>Illustrator </a:t>
            </a:r>
            <a:r>
              <a:rPr sz="1556" spc="89" dirty="0">
                <a:solidFill>
                  <a:srgbClr val="FFFFFF"/>
                </a:solidFill>
                <a:latin typeface="Dotum"/>
                <a:cs typeface="Dotum"/>
              </a:rPr>
              <a:t>Bracket</a:t>
            </a:r>
            <a:endParaRPr sz="1556">
              <a:latin typeface="Dotum"/>
              <a:cs typeface="Dotum"/>
            </a:endParaRPr>
          </a:p>
          <a:p>
            <a:pPr>
              <a:spcBef>
                <a:spcPts val="2000"/>
              </a:spcBef>
            </a:pPr>
            <a:endParaRPr sz="1556">
              <a:latin typeface="Dotum"/>
              <a:cs typeface="Dotum"/>
            </a:endParaRPr>
          </a:p>
          <a:p>
            <a:pPr marL="14111"/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설명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게임에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기반한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컨셉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카페의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홈페이지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디자인입니다</a:t>
            </a:r>
            <a:endParaRPr sz="1556">
              <a:latin typeface="Source Han Serif KR"/>
              <a:cs typeface="Source Han Serif K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1028" y="415026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19123" y="50937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8834" y="-423168"/>
            <a:ext cx="6267303" cy="846633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6930" y="-81950"/>
            <a:ext cx="1454093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/>
              <a:t>WEBSITE</a:t>
            </a:r>
            <a:endParaRPr sz="2333"/>
          </a:p>
        </p:txBody>
      </p:sp>
      <p:sp>
        <p:nvSpPr>
          <p:cNvPr id="15" name="object 15"/>
          <p:cNvSpPr txBox="1"/>
          <p:nvPr/>
        </p:nvSpPr>
        <p:spPr>
          <a:xfrm>
            <a:off x="336929" y="445779"/>
            <a:ext cx="3852183" cy="65538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2000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GAME</a:t>
            </a:r>
            <a:r>
              <a:rPr sz="2000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CONCEPT</a:t>
            </a:r>
            <a:r>
              <a:rPr sz="2000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spc="39" dirty="0">
                <a:solidFill>
                  <a:srgbClr val="FFFFFF"/>
                </a:solidFill>
                <a:latin typeface="Dotum"/>
                <a:cs typeface="Dotum"/>
              </a:rPr>
              <a:t>CAFE</a:t>
            </a:r>
            <a:endParaRPr sz="2000">
              <a:latin typeface="Dotum"/>
              <a:cs typeface="Dotum"/>
            </a:endParaRPr>
          </a:p>
          <a:p>
            <a:pPr marL="14111">
              <a:spcBef>
                <a:spcPts val="978"/>
              </a:spcBef>
            </a:pPr>
            <a:r>
              <a:rPr sz="1333" b="1" spc="144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33" b="1" spc="11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-11" dirty="0">
                <a:solidFill>
                  <a:srgbClr val="FFFFFF"/>
                </a:solidFill>
                <a:latin typeface="Arial"/>
                <a:cs typeface="Arial"/>
              </a:rPr>
              <a:t>https://skypyn701.cafe24.com/ff14_cafe.html</a:t>
            </a:r>
            <a:r>
              <a:rPr sz="1333" b="1" spc="11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89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22575" y="-202923"/>
            <a:ext cx="1542284" cy="3252484"/>
            <a:chOff x="4880508" y="198228"/>
            <a:chExt cx="1388110" cy="292735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7536" y="198228"/>
              <a:ext cx="1260957" cy="25219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0508" y="2572004"/>
              <a:ext cx="254000" cy="2540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007512" y="2699000"/>
              <a:ext cx="104139" cy="407670"/>
            </a:xfrm>
            <a:custGeom>
              <a:avLst/>
              <a:gdLst/>
              <a:ahLst/>
              <a:cxnLst/>
              <a:rect l="l" t="t" r="r" b="b"/>
              <a:pathLst>
                <a:path w="104139" h="407669">
                  <a:moveTo>
                    <a:pt x="103835" y="407377"/>
                  </a:moveTo>
                  <a:lnTo>
                    <a:pt x="0" y="299427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39023" y="2900055"/>
            <a:ext cx="1220563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FFFFFF"/>
                </a:solidFill>
                <a:latin typeface="Source Han Serif KR"/>
                <a:cs typeface="Source Han Serif KR"/>
              </a:rPr>
              <a:t>레이아웃</a:t>
            </a:r>
            <a:r>
              <a:rPr sz="1333" spc="22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스케치</a:t>
            </a:r>
            <a:endParaRPr sz="1333">
              <a:latin typeface="Source Han Serif KR"/>
              <a:cs typeface="Source Han Serif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" y="-423171"/>
            <a:ext cx="13546138" cy="8466336"/>
            <a:chOff x="-3" y="-3"/>
            <a:chExt cx="12192000" cy="762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125"/>
              <a:ext cx="8382000" cy="7522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" y="-3"/>
              <a:ext cx="12192000" cy="7620000"/>
            </a:xfrm>
            <a:custGeom>
              <a:avLst/>
              <a:gdLst/>
              <a:ahLst/>
              <a:cxnLst/>
              <a:rect l="l" t="t" r="r" b="b"/>
              <a:pathLst>
                <a:path w="12192000" h="7620000">
                  <a:moveTo>
                    <a:pt x="12192000" y="0"/>
                  </a:moveTo>
                  <a:lnTo>
                    <a:pt x="0" y="0"/>
                  </a:lnTo>
                  <a:lnTo>
                    <a:pt x="0" y="7620000"/>
                  </a:lnTo>
                  <a:lnTo>
                    <a:pt x="12192000" y="7620000"/>
                  </a:lnTo>
                  <a:lnTo>
                    <a:pt x="12192000" y="7482039"/>
                  </a:lnTo>
                  <a:lnTo>
                    <a:pt x="3067723" y="7482039"/>
                  </a:lnTo>
                  <a:lnTo>
                    <a:pt x="3038066" y="7476052"/>
                  </a:lnTo>
                  <a:lnTo>
                    <a:pt x="3013844" y="7459722"/>
                  </a:lnTo>
                  <a:lnTo>
                    <a:pt x="2997512" y="7435501"/>
                  </a:lnTo>
                  <a:lnTo>
                    <a:pt x="2991523" y="7405839"/>
                  </a:lnTo>
                  <a:lnTo>
                    <a:pt x="2991523" y="6777189"/>
                  </a:lnTo>
                  <a:lnTo>
                    <a:pt x="2997512" y="6747533"/>
                  </a:lnTo>
                  <a:lnTo>
                    <a:pt x="3013844" y="6723311"/>
                  </a:lnTo>
                  <a:lnTo>
                    <a:pt x="3038066" y="6706979"/>
                  </a:lnTo>
                  <a:lnTo>
                    <a:pt x="3067723" y="6700989"/>
                  </a:lnTo>
                  <a:lnTo>
                    <a:pt x="12192000" y="6700989"/>
                  </a:lnTo>
                  <a:lnTo>
                    <a:pt x="12192000" y="6192989"/>
                  </a:lnTo>
                  <a:lnTo>
                    <a:pt x="5150523" y="6192989"/>
                  </a:lnTo>
                  <a:lnTo>
                    <a:pt x="5120866" y="6187002"/>
                  </a:lnTo>
                  <a:lnTo>
                    <a:pt x="5096644" y="6170672"/>
                  </a:lnTo>
                  <a:lnTo>
                    <a:pt x="5080312" y="6146451"/>
                  </a:lnTo>
                  <a:lnTo>
                    <a:pt x="5074323" y="6116789"/>
                  </a:lnTo>
                  <a:lnTo>
                    <a:pt x="5074323" y="6104864"/>
                  </a:lnTo>
                  <a:lnTo>
                    <a:pt x="1105065" y="6104864"/>
                  </a:lnTo>
                  <a:lnTo>
                    <a:pt x="1076433" y="6098875"/>
                  </a:lnTo>
                  <a:lnTo>
                    <a:pt x="1053057" y="6082542"/>
                  </a:lnTo>
                  <a:lnTo>
                    <a:pt x="1037297" y="6058321"/>
                  </a:lnTo>
                  <a:lnTo>
                    <a:pt x="1031519" y="6028664"/>
                  </a:lnTo>
                  <a:lnTo>
                    <a:pt x="1031519" y="4654181"/>
                  </a:lnTo>
                  <a:lnTo>
                    <a:pt x="1037297" y="4624519"/>
                  </a:lnTo>
                  <a:lnTo>
                    <a:pt x="1053057" y="4600298"/>
                  </a:lnTo>
                  <a:lnTo>
                    <a:pt x="1076433" y="4583969"/>
                  </a:lnTo>
                  <a:lnTo>
                    <a:pt x="1105065" y="4577981"/>
                  </a:lnTo>
                  <a:lnTo>
                    <a:pt x="5074323" y="4577981"/>
                  </a:lnTo>
                  <a:lnTo>
                    <a:pt x="5074323" y="2916389"/>
                  </a:lnTo>
                  <a:lnTo>
                    <a:pt x="5080312" y="2886733"/>
                  </a:lnTo>
                  <a:lnTo>
                    <a:pt x="5096644" y="2862511"/>
                  </a:lnTo>
                  <a:lnTo>
                    <a:pt x="5120866" y="2846179"/>
                  </a:lnTo>
                  <a:lnTo>
                    <a:pt x="5150523" y="2840189"/>
                  </a:lnTo>
                  <a:lnTo>
                    <a:pt x="12192000" y="2840189"/>
                  </a:lnTo>
                  <a:lnTo>
                    <a:pt x="12192000" y="0"/>
                  </a:lnTo>
                  <a:close/>
                </a:path>
                <a:path w="12192000" h="7620000">
                  <a:moveTo>
                    <a:pt x="12192000" y="6700989"/>
                  </a:moveTo>
                  <a:lnTo>
                    <a:pt x="5404523" y="6700989"/>
                  </a:lnTo>
                  <a:lnTo>
                    <a:pt x="5434179" y="6706979"/>
                  </a:lnTo>
                  <a:lnTo>
                    <a:pt x="5458401" y="6723311"/>
                  </a:lnTo>
                  <a:lnTo>
                    <a:pt x="5474733" y="6747533"/>
                  </a:lnTo>
                  <a:lnTo>
                    <a:pt x="5480723" y="6777189"/>
                  </a:lnTo>
                  <a:lnTo>
                    <a:pt x="5480723" y="7405839"/>
                  </a:lnTo>
                  <a:lnTo>
                    <a:pt x="5474733" y="7435501"/>
                  </a:lnTo>
                  <a:lnTo>
                    <a:pt x="5458401" y="7459722"/>
                  </a:lnTo>
                  <a:lnTo>
                    <a:pt x="5434179" y="7476052"/>
                  </a:lnTo>
                  <a:lnTo>
                    <a:pt x="5404523" y="7482039"/>
                  </a:lnTo>
                  <a:lnTo>
                    <a:pt x="12192000" y="7482039"/>
                  </a:lnTo>
                  <a:lnTo>
                    <a:pt x="12192000" y="6700989"/>
                  </a:lnTo>
                  <a:close/>
                </a:path>
                <a:path w="12192000" h="7620000">
                  <a:moveTo>
                    <a:pt x="12192000" y="2840189"/>
                  </a:moveTo>
                  <a:lnTo>
                    <a:pt x="7258723" y="2840189"/>
                  </a:lnTo>
                  <a:lnTo>
                    <a:pt x="7288379" y="2846179"/>
                  </a:lnTo>
                  <a:lnTo>
                    <a:pt x="7312601" y="2862511"/>
                  </a:lnTo>
                  <a:lnTo>
                    <a:pt x="7328933" y="2886733"/>
                  </a:lnTo>
                  <a:lnTo>
                    <a:pt x="7334923" y="2916389"/>
                  </a:lnTo>
                  <a:lnTo>
                    <a:pt x="7334923" y="6116789"/>
                  </a:lnTo>
                  <a:lnTo>
                    <a:pt x="7328933" y="6146451"/>
                  </a:lnTo>
                  <a:lnTo>
                    <a:pt x="7312601" y="6170672"/>
                  </a:lnTo>
                  <a:lnTo>
                    <a:pt x="7288379" y="6187002"/>
                  </a:lnTo>
                  <a:lnTo>
                    <a:pt x="7258723" y="6192989"/>
                  </a:lnTo>
                  <a:lnTo>
                    <a:pt x="12192000" y="6192989"/>
                  </a:lnTo>
                  <a:lnTo>
                    <a:pt x="12192000" y="2840189"/>
                  </a:lnTo>
                  <a:close/>
                </a:path>
                <a:path w="12192000" h="7620000">
                  <a:moveTo>
                    <a:pt x="5074323" y="4577981"/>
                  </a:moveTo>
                  <a:lnTo>
                    <a:pt x="4822990" y="4577981"/>
                  </a:lnTo>
                  <a:lnTo>
                    <a:pt x="4851613" y="4583969"/>
                  </a:lnTo>
                  <a:lnTo>
                    <a:pt x="4874987" y="4600298"/>
                  </a:lnTo>
                  <a:lnTo>
                    <a:pt x="4890744" y="4624519"/>
                  </a:lnTo>
                  <a:lnTo>
                    <a:pt x="4896523" y="4654181"/>
                  </a:lnTo>
                  <a:lnTo>
                    <a:pt x="4896523" y="6028664"/>
                  </a:lnTo>
                  <a:lnTo>
                    <a:pt x="4890744" y="6058321"/>
                  </a:lnTo>
                  <a:lnTo>
                    <a:pt x="4874987" y="6082542"/>
                  </a:lnTo>
                  <a:lnTo>
                    <a:pt x="4851613" y="6098875"/>
                  </a:lnTo>
                  <a:lnTo>
                    <a:pt x="4822990" y="6104864"/>
                  </a:lnTo>
                  <a:lnTo>
                    <a:pt x="5074323" y="6104864"/>
                  </a:lnTo>
                  <a:lnTo>
                    <a:pt x="5074323" y="4577981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1515" y="4577972"/>
              <a:ext cx="3865245" cy="1527175"/>
            </a:xfrm>
            <a:custGeom>
              <a:avLst/>
              <a:gdLst/>
              <a:ahLst/>
              <a:cxnLst/>
              <a:rect l="l" t="t" r="r" b="b"/>
              <a:pathLst>
                <a:path w="3865245" h="1527175">
                  <a:moveTo>
                    <a:pt x="3865003" y="1450682"/>
                  </a:moveTo>
                  <a:lnTo>
                    <a:pt x="3865003" y="76199"/>
                  </a:lnTo>
                  <a:lnTo>
                    <a:pt x="3859225" y="46537"/>
                  </a:lnTo>
                  <a:lnTo>
                    <a:pt x="3843467" y="22317"/>
                  </a:lnTo>
                  <a:lnTo>
                    <a:pt x="3820094" y="5987"/>
                  </a:lnTo>
                  <a:lnTo>
                    <a:pt x="3791470" y="0"/>
                  </a:lnTo>
                  <a:lnTo>
                    <a:pt x="73545" y="0"/>
                  </a:lnTo>
                  <a:lnTo>
                    <a:pt x="44914" y="5987"/>
                  </a:lnTo>
                  <a:lnTo>
                    <a:pt x="21537" y="22317"/>
                  </a:lnTo>
                  <a:lnTo>
                    <a:pt x="5778" y="46537"/>
                  </a:lnTo>
                  <a:lnTo>
                    <a:pt x="0" y="76199"/>
                  </a:lnTo>
                  <a:lnTo>
                    <a:pt x="0" y="1450682"/>
                  </a:lnTo>
                  <a:lnTo>
                    <a:pt x="5778" y="1480339"/>
                  </a:lnTo>
                  <a:lnTo>
                    <a:pt x="21537" y="1504561"/>
                  </a:lnTo>
                  <a:lnTo>
                    <a:pt x="44914" y="1520893"/>
                  </a:lnTo>
                  <a:lnTo>
                    <a:pt x="73545" y="1526882"/>
                  </a:lnTo>
                  <a:lnTo>
                    <a:pt x="3791470" y="1526882"/>
                  </a:lnTo>
                  <a:lnTo>
                    <a:pt x="3820094" y="1520893"/>
                  </a:lnTo>
                  <a:lnTo>
                    <a:pt x="3843467" y="1504561"/>
                  </a:lnTo>
                  <a:lnTo>
                    <a:pt x="3859225" y="1480339"/>
                  </a:lnTo>
                  <a:lnTo>
                    <a:pt x="3865003" y="1450682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1519" y="6700986"/>
              <a:ext cx="2489200" cy="781050"/>
            </a:xfrm>
            <a:custGeom>
              <a:avLst/>
              <a:gdLst/>
              <a:ahLst/>
              <a:cxnLst/>
              <a:rect l="l" t="t" r="r" b="b"/>
              <a:pathLst>
                <a:path w="2489200" h="781050">
                  <a:moveTo>
                    <a:pt x="2413000" y="0"/>
                  </a:moveTo>
                  <a:lnTo>
                    <a:pt x="76200" y="0"/>
                  </a:lnTo>
                  <a:lnTo>
                    <a:pt x="46543" y="5989"/>
                  </a:lnTo>
                  <a:lnTo>
                    <a:pt x="22321" y="22321"/>
                  </a:lnTo>
                  <a:lnTo>
                    <a:pt x="5989" y="46543"/>
                  </a:lnTo>
                  <a:lnTo>
                    <a:pt x="0" y="76199"/>
                  </a:lnTo>
                  <a:lnTo>
                    <a:pt x="0" y="704849"/>
                  </a:lnTo>
                  <a:lnTo>
                    <a:pt x="5989" y="734512"/>
                  </a:lnTo>
                  <a:lnTo>
                    <a:pt x="22321" y="758732"/>
                  </a:lnTo>
                  <a:lnTo>
                    <a:pt x="46543" y="775062"/>
                  </a:lnTo>
                  <a:lnTo>
                    <a:pt x="76200" y="781049"/>
                  </a:lnTo>
                  <a:lnTo>
                    <a:pt x="2413000" y="781049"/>
                  </a:lnTo>
                  <a:lnTo>
                    <a:pt x="2442656" y="775062"/>
                  </a:lnTo>
                  <a:lnTo>
                    <a:pt x="2466878" y="758732"/>
                  </a:lnTo>
                  <a:lnTo>
                    <a:pt x="2483210" y="734512"/>
                  </a:lnTo>
                  <a:lnTo>
                    <a:pt x="2489200" y="704849"/>
                  </a:lnTo>
                  <a:lnTo>
                    <a:pt x="2489200" y="76199"/>
                  </a:lnTo>
                  <a:lnTo>
                    <a:pt x="2483210" y="46543"/>
                  </a:lnTo>
                  <a:lnTo>
                    <a:pt x="2466878" y="22321"/>
                  </a:lnTo>
                  <a:lnTo>
                    <a:pt x="2442656" y="5989"/>
                  </a:lnTo>
                  <a:lnTo>
                    <a:pt x="24130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74319" y="2840186"/>
              <a:ext cx="2260600" cy="3352800"/>
            </a:xfrm>
            <a:custGeom>
              <a:avLst/>
              <a:gdLst/>
              <a:ahLst/>
              <a:cxnLst/>
              <a:rect l="l" t="t" r="r" b="b"/>
              <a:pathLst>
                <a:path w="2260600" h="3352800">
                  <a:moveTo>
                    <a:pt x="2184400" y="0"/>
                  </a:moveTo>
                  <a:lnTo>
                    <a:pt x="76200" y="0"/>
                  </a:lnTo>
                  <a:lnTo>
                    <a:pt x="46543" y="5989"/>
                  </a:lnTo>
                  <a:lnTo>
                    <a:pt x="22321" y="22321"/>
                  </a:lnTo>
                  <a:lnTo>
                    <a:pt x="5989" y="46543"/>
                  </a:lnTo>
                  <a:lnTo>
                    <a:pt x="0" y="76200"/>
                  </a:lnTo>
                  <a:lnTo>
                    <a:pt x="0" y="3276600"/>
                  </a:lnTo>
                  <a:lnTo>
                    <a:pt x="5989" y="3306262"/>
                  </a:lnTo>
                  <a:lnTo>
                    <a:pt x="22321" y="3330482"/>
                  </a:lnTo>
                  <a:lnTo>
                    <a:pt x="46543" y="3346812"/>
                  </a:lnTo>
                  <a:lnTo>
                    <a:pt x="76200" y="3352800"/>
                  </a:lnTo>
                  <a:lnTo>
                    <a:pt x="2184400" y="3352800"/>
                  </a:lnTo>
                  <a:lnTo>
                    <a:pt x="2214056" y="3346812"/>
                  </a:lnTo>
                  <a:lnTo>
                    <a:pt x="2238278" y="3330482"/>
                  </a:lnTo>
                  <a:lnTo>
                    <a:pt x="2254610" y="3306262"/>
                  </a:lnTo>
                  <a:lnTo>
                    <a:pt x="2260600" y="3276600"/>
                  </a:lnTo>
                  <a:lnTo>
                    <a:pt x="2260600" y="76200"/>
                  </a:lnTo>
                  <a:lnTo>
                    <a:pt x="2254610" y="46543"/>
                  </a:lnTo>
                  <a:lnTo>
                    <a:pt x="2238278" y="22321"/>
                  </a:lnTo>
                  <a:lnTo>
                    <a:pt x="2214056" y="5989"/>
                  </a:lnTo>
                  <a:lnTo>
                    <a:pt x="21844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7023" y="4450977"/>
              <a:ext cx="254000" cy="254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3719" y="6964511"/>
              <a:ext cx="254000" cy="25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07919" y="4349687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127000" y="0"/>
                  </a:moveTo>
                  <a:lnTo>
                    <a:pt x="77565" y="9980"/>
                  </a:lnTo>
                  <a:lnTo>
                    <a:pt x="37196" y="37196"/>
                  </a:lnTo>
                  <a:lnTo>
                    <a:pt x="9980" y="77565"/>
                  </a:lnTo>
                  <a:lnTo>
                    <a:pt x="0" y="127000"/>
                  </a:lnTo>
                  <a:lnTo>
                    <a:pt x="9980" y="176434"/>
                  </a:lnTo>
                  <a:lnTo>
                    <a:pt x="37196" y="216803"/>
                  </a:lnTo>
                  <a:lnTo>
                    <a:pt x="77565" y="244019"/>
                  </a:lnTo>
                  <a:lnTo>
                    <a:pt x="127000" y="254000"/>
                  </a:lnTo>
                  <a:lnTo>
                    <a:pt x="176434" y="244019"/>
                  </a:lnTo>
                  <a:lnTo>
                    <a:pt x="216803" y="216803"/>
                  </a:lnTo>
                  <a:lnTo>
                    <a:pt x="244019" y="176434"/>
                  </a:lnTo>
                  <a:lnTo>
                    <a:pt x="254000" y="127000"/>
                  </a:lnTo>
                  <a:lnTo>
                    <a:pt x="244019" y="77565"/>
                  </a:lnTo>
                  <a:lnTo>
                    <a:pt x="216803" y="37196"/>
                  </a:lnTo>
                  <a:lnTo>
                    <a:pt x="176434" y="998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4873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64023" y="4065736"/>
              <a:ext cx="0" cy="512445"/>
            </a:xfrm>
            <a:custGeom>
              <a:avLst/>
              <a:gdLst/>
              <a:ahLst/>
              <a:cxnLst/>
              <a:rect l="l" t="t" r="r" b="b"/>
              <a:pathLst>
                <a:path h="512445">
                  <a:moveTo>
                    <a:pt x="0" y="512241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72322" y="3816635"/>
            <a:ext cx="3442271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진행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중인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이벤트를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한눈에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확인할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있습니다</a:t>
            </a:r>
            <a:endParaRPr sz="1333">
              <a:latin typeface="Source Han Serif KR"/>
              <a:cs typeface="Source Han Serif KR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68284" y="4529569"/>
            <a:ext cx="2822112" cy="2947696"/>
            <a:chOff x="5461669" y="4457637"/>
            <a:chExt cx="2540000" cy="2653030"/>
          </a:xfrm>
        </p:grpSpPr>
        <p:sp>
          <p:nvSpPr>
            <p:cNvPr id="14" name="object 14"/>
            <p:cNvSpPr/>
            <p:nvPr/>
          </p:nvSpPr>
          <p:spPr>
            <a:xfrm>
              <a:off x="7334919" y="4476687"/>
              <a:ext cx="647700" cy="0"/>
            </a:xfrm>
            <a:custGeom>
              <a:avLst/>
              <a:gdLst/>
              <a:ahLst/>
              <a:cxnLst/>
              <a:rect l="l" t="t" r="r" b="b"/>
              <a:pathLst>
                <a:path w="647700">
                  <a:moveTo>
                    <a:pt x="0" y="0"/>
                  </a:moveTo>
                  <a:lnTo>
                    <a:pt x="647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80719" y="7091510"/>
              <a:ext cx="647700" cy="0"/>
            </a:xfrm>
            <a:custGeom>
              <a:avLst/>
              <a:gdLst/>
              <a:ahLst/>
              <a:cxnLst/>
              <a:rect l="l" t="t" r="r" b="b"/>
              <a:pathLst>
                <a:path w="647700">
                  <a:moveTo>
                    <a:pt x="0" y="0"/>
                  </a:moveTo>
                  <a:lnTo>
                    <a:pt x="647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904506" y="4195263"/>
            <a:ext cx="3550217" cy="103985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980712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진행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중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이벤트와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카페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관련사항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56" dirty="0">
                <a:solidFill>
                  <a:srgbClr val="4873B7"/>
                </a:solidFill>
                <a:latin typeface="Source Han Serif KR"/>
                <a:cs typeface="Source Han Serif KR"/>
              </a:rPr>
              <a:t>및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지난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이벤트의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당첨자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확인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또한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메인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페이지에서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상기할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배치했습니다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51421" y="7109036"/>
            <a:ext cx="4471635" cy="83473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818436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예약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바로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갈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만든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배너입니다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공지사항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및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이벤트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탭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아래에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만들었기에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위의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정보를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확인하고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자연스레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예약할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있게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유도했습니다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96458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3104832" y="1252029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653327" y="-280382"/>
            <a:ext cx="56653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INFO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32626" y="-423169"/>
            <a:ext cx="9313674" cy="8466336"/>
            <a:chOff x="3809512" y="-1"/>
            <a:chExt cx="8382634" cy="762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517" y="119408"/>
              <a:ext cx="8382000" cy="75005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9512" y="-1"/>
              <a:ext cx="8382634" cy="7620000"/>
            </a:xfrm>
            <a:custGeom>
              <a:avLst/>
              <a:gdLst/>
              <a:ahLst/>
              <a:cxnLst/>
              <a:rect l="l" t="t" r="r" b="b"/>
              <a:pathLst>
                <a:path w="8382634" h="7620000">
                  <a:moveTo>
                    <a:pt x="8382482" y="0"/>
                  </a:moveTo>
                  <a:lnTo>
                    <a:pt x="0" y="0"/>
                  </a:lnTo>
                  <a:lnTo>
                    <a:pt x="0" y="7620000"/>
                  </a:lnTo>
                  <a:lnTo>
                    <a:pt x="8382482" y="7620000"/>
                  </a:lnTo>
                  <a:lnTo>
                    <a:pt x="8382482" y="5653493"/>
                  </a:lnTo>
                  <a:lnTo>
                    <a:pt x="1035723" y="5653493"/>
                  </a:lnTo>
                  <a:lnTo>
                    <a:pt x="1006066" y="5647506"/>
                  </a:lnTo>
                  <a:lnTo>
                    <a:pt x="981844" y="5631176"/>
                  </a:lnTo>
                  <a:lnTo>
                    <a:pt x="965512" y="5606955"/>
                  </a:lnTo>
                  <a:lnTo>
                    <a:pt x="959523" y="5577293"/>
                  </a:lnTo>
                  <a:lnTo>
                    <a:pt x="959523" y="4545647"/>
                  </a:lnTo>
                  <a:lnTo>
                    <a:pt x="965512" y="4515985"/>
                  </a:lnTo>
                  <a:lnTo>
                    <a:pt x="981844" y="4491764"/>
                  </a:lnTo>
                  <a:lnTo>
                    <a:pt x="1006066" y="4475435"/>
                  </a:lnTo>
                  <a:lnTo>
                    <a:pt x="1035723" y="4469447"/>
                  </a:lnTo>
                  <a:lnTo>
                    <a:pt x="8382482" y="4469447"/>
                  </a:lnTo>
                  <a:lnTo>
                    <a:pt x="8382482" y="3913758"/>
                  </a:lnTo>
                  <a:lnTo>
                    <a:pt x="852284" y="3913758"/>
                  </a:lnTo>
                  <a:lnTo>
                    <a:pt x="822622" y="3907771"/>
                  </a:lnTo>
                  <a:lnTo>
                    <a:pt x="798401" y="3891441"/>
                  </a:lnTo>
                  <a:lnTo>
                    <a:pt x="782071" y="3867221"/>
                  </a:lnTo>
                  <a:lnTo>
                    <a:pt x="776084" y="3837558"/>
                  </a:lnTo>
                  <a:lnTo>
                    <a:pt x="776084" y="1542592"/>
                  </a:lnTo>
                  <a:lnTo>
                    <a:pt x="782071" y="1512930"/>
                  </a:lnTo>
                  <a:lnTo>
                    <a:pt x="798401" y="1488709"/>
                  </a:lnTo>
                  <a:lnTo>
                    <a:pt x="822622" y="1472380"/>
                  </a:lnTo>
                  <a:lnTo>
                    <a:pt x="852284" y="1466392"/>
                  </a:lnTo>
                  <a:lnTo>
                    <a:pt x="8382482" y="1466392"/>
                  </a:lnTo>
                  <a:lnTo>
                    <a:pt x="8382482" y="0"/>
                  </a:lnTo>
                  <a:close/>
                </a:path>
                <a:path w="8382634" h="7620000">
                  <a:moveTo>
                    <a:pt x="4344073" y="4469447"/>
                  </a:moveTo>
                  <a:lnTo>
                    <a:pt x="4077373" y="4469447"/>
                  </a:lnTo>
                  <a:lnTo>
                    <a:pt x="4107029" y="4475435"/>
                  </a:lnTo>
                  <a:lnTo>
                    <a:pt x="4131251" y="4491764"/>
                  </a:lnTo>
                  <a:lnTo>
                    <a:pt x="4147583" y="4515985"/>
                  </a:lnTo>
                  <a:lnTo>
                    <a:pt x="4153573" y="4545647"/>
                  </a:lnTo>
                  <a:lnTo>
                    <a:pt x="4153573" y="5577293"/>
                  </a:lnTo>
                  <a:lnTo>
                    <a:pt x="4147583" y="5606955"/>
                  </a:lnTo>
                  <a:lnTo>
                    <a:pt x="4131251" y="5631176"/>
                  </a:lnTo>
                  <a:lnTo>
                    <a:pt x="4107029" y="5647506"/>
                  </a:lnTo>
                  <a:lnTo>
                    <a:pt x="4077373" y="5653493"/>
                  </a:lnTo>
                  <a:lnTo>
                    <a:pt x="4344073" y="5653493"/>
                  </a:lnTo>
                  <a:lnTo>
                    <a:pt x="4314416" y="5647506"/>
                  </a:lnTo>
                  <a:lnTo>
                    <a:pt x="4290194" y="5631176"/>
                  </a:lnTo>
                  <a:lnTo>
                    <a:pt x="4273862" y="5606955"/>
                  </a:lnTo>
                  <a:lnTo>
                    <a:pt x="4267873" y="5577293"/>
                  </a:lnTo>
                  <a:lnTo>
                    <a:pt x="4267873" y="4545647"/>
                  </a:lnTo>
                  <a:lnTo>
                    <a:pt x="4273862" y="4515985"/>
                  </a:lnTo>
                  <a:lnTo>
                    <a:pt x="4290194" y="4491764"/>
                  </a:lnTo>
                  <a:lnTo>
                    <a:pt x="4314416" y="4475435"/>
                  </a:lnTo>
                  <a:lnTo>
                    <a:pt x="4344073" y="4469447"/>
                  </a:lnTo>
                  <a:close/>
                </a:path>
                <a:path w="8382634" h="7620000">
                  <a:moveTo>
                    <a:pt x="8382482" y="4469447"/>
                  </a:moveTo>
                  <a:lnTo>
                    <a:pt x="7385723" y="4469447"/>
                  </a:lnTo>
                  <a:lnTo>
                    <a:pt x="7415379" y="4475435"/>
                  </a:lnTo>
                  <a:lnTo>
                    <a:pt x="7439601" y="4491764"/>
                  </a:lnTo>
                  <a:lnTo>
                    <a:pt x="7455933" y="4515985"/>
                  </a:lnTo>
                  <a:lnTo>
                    <a:pt x="7461923" y="4545647"/>
                  </a:lnTo>
                  <a:lnTo>
                    <a:pt x="7461923" y="5577293"/>
                  </a:lnTo>
                  <a:lnTo>
                    <a:pt x="7455933" y="5606955"/>
                  </a:lnTo>
                  <a:lnTo>
                    <a:pt x="7439601" y="5631176"/>
                  </a:lnTo>
                  <a:lnTo>
                    <a:pt x="7415379" y="5647506"/>
                  </a:lnTo>
                  <a:lnTo>
                    <a:pt x="7385723" y="5653493"/>
                  </a:lnTo>
                  <a:lnTo>
                    <a:pt x="8382482" y="5653493"/>
                  </a:lnTo>
                  <a:lnTo>
                    <a:pt x="8382482" y="4469447"/>
                  </a:lnTo>
                  <a:close/>
                </a:path>
                <a:path w="8382634" h="7620000">
                  <a:moveTo>
                    <a:pt x="8382482" y="1466392"/>
                  </a:moveTo>
                  <a:lnTo>
                    <a:pt x="7588923" y="1466392"/>
                  </a:lnTo>
                  <a:lnTo>
                    <a:pt x="7618579" y="1472380"/>
                  </a:lnTo>
                  <a:lnTo>
                    <a:pt x="7642801" y="1488709"/>
                  </a:lnTo>
                  <a:lnTo>
                    <a:pt x="7659133" y="1512930"/>
                  </a:lnTo>
                  <a:lnTo>
                    <a:pt x="7665123" y="1542592"/>
                  </a:lnTo>
                  <a:lnTo>
                    <a:pt x="7665123" y="3837558"/>
                  </a:lnTo>
                  <a:lnTo>
                    <a:pt x="7659133" y="3867221"/>
                  </a:lnTo>
                  <a:lnTo>
                    <a:pt x="7642801" y="3891441"/>
                  </a:lnTo>
                  <a:lnTo>
                    <a:pt x="7618579" y="3907771"/>
                  </a:lnTo>
                  <a:lnTo>
                    <a:pt x="7588923" y="3913758"/>
                  </a:lnTo>
                  <a:lnTo>
                    <a:pt x="8382482" y="3913758"/>
                  </a:lnTo>
                  <a:lnTo>
                    <a:pt x="8382482" y="1466392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9035" y="4469444"/>
              <a:ext cx="3194050" cy="1184275"/>
            </a:xfrm>
            <a:custGeom>
              <a:avLst/>
              <a:gdLst/>
              <a:ahLst/>
              <a:cxnLst/>
              <a:rect l="l" t="t" r="r" b="b"/>
              <a:pathLst>
                <a:path w="3194050" h="1184275">
                  <a:moveTo>
                    <a:pt x="3117850" y="0"/>
                  </a:moveTo>
                  <a:lnTo>
                    <a:pt x="76200" y="0"/>
                  </a:lnTo>
                  <a:lnTo>
                    <a:pt x="46543" y="5989"/>
                  </a:lnTo>
                  <a:lnTo>
                    <a:pt x="22321" y="22321"/>
                  </a:lnTo>
                  <a:lnTo>
                    <a:pt x="5989" y="46543"/>
                  </a:lnTo>
                  <a:lnTo>
                    <a:pt x="0" y="76200"/>
                  </a:lnTo>
                  <a:lnTo>
                    <a:pt x="0" y="1107846"/>
                  </a:lnTo>
                  <a:lnTo>
                    <a:pt x="5989" y="1137508"/>
                  </a:lnTo>
                  <a:lnTo>
                    <a:pt x="22321" y="1161729"/>
                  </a:lnTo>
                  <a:lnTo>
                    <a:pt x="46543" y="1178058"/>
                  </a:lnTo>
                  <a:lnTo>
                    <a:pt x="76200" y="1184046"/>
                  </a:lnTo>
                  <a:lnTo>
                    <a:pt x="3117850" y="1184046"/>
                  </a:lnTo>
                  <a:lnTo>
                    <a:pt x="3147506" y="1178058"/>
                  </a:lnTo>
                  <a:lnTo>
                    <a:pt x="3171728" y="1161729"/>
                  </a:lnTo>
                  <a:lnTo>
                    <a:pt x="3188060" y="1137508"/>
                  </a:lnTo>
                  <a:lnTo>
                    <a:pt x="3194050" y="1107846"/>
                  </a:lnTo>
                  <a:lnTo>
                    <a:pt x="3194050" y="76200"/>
                  </a:lnTo>
                  <a:lnTo>
                    <a:pt x="3188060" y="46543"/>
                  </a:lnTo>
                  <a:lnTo>
                    <a:pt x="3171728" y="22321"/>
                  </a:lnTo>
                  <a:lnTo>
                    <a:pt x="3147506" y="5989"/>
                  </a:lnTo>
                  <a:lnTo>
                    <a:pt x="311785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77385" y="4469444"/>
              <a:ext cx="3194050" cy="1184275"/>
            </a:xfrm>
            <a:custGeom>
              <a:avLst/>
              <a:gdLst/>
              <a:ahLst/>
              <a:cxnLst/>
              <a:rect l="l" t="t" r="r" b="b"/>
              <a:pathLst>
                <a:path w="3194050" h="1184275">
                  <a:moveTo>
                    <a:pt x="3117850" y="0"/>
                  </a:moveTo>
                  <a:lnTo>
                    <a:pt x="76200" y="0"/>
                  </a:lnTo>
                  <a:lnTo>
                    <a:pt x="46543" y="5989"/>
                  </a:lnTo>
                  <a:lnTo>
                    <a:pt x="22321" y="22321"/>
                  </a:lnTo>
                  <a:lnTo>
                    <a:pt x="5989" y="46543"/>
                  </a:lnTo>
                  <a:lnTo>
                    <a:pt x="0" y="76200"/>
                  </a:lnTo>
                  <a:lnTo>
                    <a:pt x="0" y="1107846"/>
                  </a:lnTo>
                  <a:lnTo>
                    <a:pt x="5989" y="1137508"/>
                  </a:lnTo>
                  <a:lnTo>
                    <a:pt x="22321" y="1161729"/>
                  </a:lnTo>
                  <a:lnTo>
                    <a:pt x="46543" y="1178058"/>
                  </a:lnTo>
                  <a:lnTo>
                    <a:pt x="76200" y="1184046"/>
                  </a:lnTo>
                  <a:lnTo>
                    <a:pt x="3117850" y="1184046"/>
                  </a:lnTo>
                  <a:lnTo>
                    <a:pt x="3147506" y="1178058"/>
                  </a:lnTo>
                  <a:lnTo>
                    <a:pt x="3171728" y="1161729"/>
                  </a:lnTo>
                  <a:lnTo>
                    <a:pt x="3188060" y="1137508"/>
                  </a:lnTo>
                  <a:lnTo>
                    <a:pt x="3194050" y="1107846"/>
                  </a:lnTo>
                  <a:lnTo>
                    <a:pt x="3194050" y="76200"/>
                  </a:lnTo>
                  <a:lnTo>
                    <a:pt x="3188060" y="46543"/>
                  </a:lnTo>
                  <a:lnTo>
                    <a:pt x="3171728" y="22321"/>
                  </a:lnTo>
                  <a:lnTo>
                    <a:pt x="3147506" y="5989"/>
                  </a:lnTo>
                  <a:lnTo>
                    <a:pt x="311785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85596" y="1466391"/>
              <a:ext cx="6889115" cy="2447925"/>
            </a:xfrm>
            <a:custGeom>
              <a:avLst/>
              <a:gdLst/>
              <a:ahLst/>
              <a:cxnLst/>
              <a:rect l="l" t="t" r="r" b="b"/>
              <a:pathLst>
                <a:path w="6889115" h="2447925">
                  <a:moveTo>
                    <a:pt x="6812838" y="0"/>
                  </a:moveTo>
                  <a:lnTo>
                    <a:pt x="76200" y="0"/>
                  </a:lnTo>
                  <a:lnTo>
                    <a:pt x="46537" y="5987"/>
                  </a:lnTo>
                  <a:lnTo>
                    <a:pt x="22317" y="22317"/>
                  </a:lnTo>
                  <a:lnTo>
                    <a:pt x="5987" y="46537"/>
                  </a:lnTo>
                  <a:lnTo>
                    <a:pt x="0" y="76200"/>
                  </a:lnTo>
                  <a:lnTo>
                    <a:pt x="0" y="2371166"/>
                  </a:lnTo>
                  <a:lnTo>
                    <a:pt x="5987" y="2400828"/>
                  </a:lnTo>
                  <a:lnTo>
                    <a:pt x="22317" y="2425049"/>
                  </a:lnTo>
                  <a:lnTo>
                    <a:pt x="46537" y="2441378"/>
                  </a:lnTo>
                  <a:lnTo>
                    <a:pt x="76200" y="2447366"/>
                  </a:lnTo>
                  <a:lnTo>
                    <a:pt x="6812838" y="2447366"/>
                  </a:lnTo>
                  <a:lnTo>
                    <a:pt x="6842495" y="2441378"/>
                  </a:lnTo>
                  <a:lnTo>
                    <a:pt x="6866716" y="2425049"/>
                  </a:lnTo>
                  <a:lnTo>
                    <a:pt x="6883049" y="2400828"/>
                  </a:lnTo>
                  <a:lnTo>
                    <a:pt x="6889038" y="2371166"/>
                  </a:lnTo>
                  <a:lnTo>
                    <a:pt x="6889038" y="76200"/>
                  </a:lnTo>
                  <a:lnTo>
                    <a:pt x="6883049" y="46537"/>
                  </a:lnTo>
                  <a:lnTo>
                    <a:pt x="6866716" y="22317"/>
                  </a:lnTo>
                  <a:lnTo>
                    <a:pt x="6842495" y="5987"/>
                  </a:lnTo>
                  <a:lnTo>
                    <a:pt x="6812838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8592" y="2563068"/>
              <a:ext cx="254000" cy="254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7410" y="5513796"/>
              <a:ext cx="254000" cy="254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2035" y="4934470"/>
              <a:ext cx="254000" cy="25400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29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3307" y="-280382"/>
            <a:ext cx="56653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INFO</a:t>
            </a:r>
            <a:endParaRPr sz="1778">
              <a:latin typeface="Dotum"/>
              <a:cs typeface="Dot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18316" y="2565680"/>
            <a:ext cx="776786" cy="0"/>
          </a:xfrm>
          <a:custGeom>
            <a:avLst/>
            <a:gdLst/>
            <a:ahLst/>
            <a:cxnLst/>
            <a:rect l="l" t="t" r="r" b="b"/>
            <a:pathLst>
              <a:path w="699135">
                <a:moveTo>
                  <a:pt x="698957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4873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3212" y="2227026"/>
            <a:ext cx="3767519" cy="103985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5644" algn="r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카페에서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판매하는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음식들을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있는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섹션입니다</a:t>
            </a:r>
            <a:endParaRPr sz="1333">
              <a:latin typeface="Source Han Serif KR"/>
              <a:cs typeface="Source Han Serif KR"/>
            </a:endParaRPr>
          </a:p>
          <a:p>
            <a:pPr marL="1097128" marR="5644" indent="541861" algn="r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분류별로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자세히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보기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위해선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우측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상단의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더보기를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눌러야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합니다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33519" y="5200468"/>
            <a:ext cx="865683" cy="0"/>
          </a:xfrm>
          <a:custGeom>
            <a:avLst/>
            <a:gdLst/>
            <a:ahLst/>
            <a:cxnLst/>
            <a:rect l="l" t="t" r="r" b="b"/>
            <a:pathLst>
              <a:path w="779145">
                <a:moveTo>
                  <a:pt x="77871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4873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50135" y="4923666"/>
            <a:ext cx="2846100" cy="83473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555267" marR="5644" indent="-541861" algn="r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운영시간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넘어갈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있습니다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주의사항도</a:t>
            </a:r>
            <a:r>
              <a:rPr sz="1333" spc="22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하단에</a:t>
            </a:r>
            <a:r>
              <a:rPr sz="1333" spc="28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기재하여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자세히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필요성을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키웠습니다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35619" y="6108953"/>
            <a:ext cx="3113495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513402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옆의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배너와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마찬가지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지도(오시는 길) 페이지로 바로</a:t>
            </a:r>
            <a:r>
              <a:rPr sz="1333" spc="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이동합니다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92925" y="5844140"/>
            <a:ext cx="356292" cy="531263"/>
          </a:xfrm>
          <a:custGeom>
            <a:avLst/>
            <a:gdLst/>
            <a:ahLst/>
            <a:cxnLst/>
            <a:rect l="l" t="t" r="r" b="b"/>
            <a:pathLst>
              <a:path w="320675" h="478154">
                <a:moveTo>
                  <a:pt x="0" y="477532"/>
                </a:moveTo>
                <a:lnTo>
                  <a:pt x="320408" y="477532"/>
                </a:lnTo>
                <a:lnTo>
                  <a:pt x="320408" y="0"/>
                </a:lnTo>
              </a:path>
            </a:pathLst>
          </a:custGeom>
          <a:ln w="38100">
            <a:solidFill>
              <a:srgbClr val="4873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7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3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615" y="-229037"/>
            <a:ext cx="2846100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5778" spc="-22" dirty="0">
                <a:latin typeface="Source Han Serif KR"/>
                <a:cs typeface="Source Han Serif KR"/>
              </a:rPr>
              <a:t>전체화면</a:t>
            </a:r>
            <a:endParaRPr sz="5778">
              <a:latin typeface="Source Han Serif KR"/>
              <a:cs typeface="Source Han Serif K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80888" y="5927851"/>
            <a:ext cx="3150888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085134">
              <a:spcBef>
                <a:spcPts val="111"/>
              </a:spcBef>
            </a:pPr>
            <a:r>
              <a:rPr sz="5778" spc="494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5778" spc="217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5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1353" y="-91826"/>
            <a:ext cx="12882941" cy="7803140"/>
            <a:chOff x="298229" y="298220"/>
            <a:chExt cx="11595100" cy="7023100"/>
          </a:xfrm>
        </p:grpSpPr>
        <p:sp>
          <p:nvSpPr>
            <p:cNvPr id="7" name="object 7"/>
            <p:cNvSpPr/>
            <p:nvPr/>
          </p:nvSpPr>
          <p:spPr>
            <a:xfrm>
              <a:off x="317279" y="1104441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2964" y="317270"/>
              <a:ext cx="8881745" cy="5461000"/>
            </a:xfrm>
            <a:custGeom>
              <a:avLst/>
              <a:gdLst/>
              <a:ahLst/>
              <a:cxnLst/>
              <a:rect l="l" t="t" r="r" b="b"/>
              <a:pathLst>
                <a:path w="8881745" h="5461000">
                  <a:moveTo>
                    <a:pt x="0" y="0"/>
                  </a:moveTo>
                  <a:lnTo>
                    <a:pt x="8881313" y="0"/>
                  </a:lnTo>
                  <a:lnTo>
                    <a:pt x="8881313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89" y="634770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54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71"/>
                  </a:lnTo>
                  <a:lnTo>
                    <a:pt x="1950702" y="937520"/>
                  </a:lnTo>
                  <a:lnTo>
                    <a:pt x="2952418" y="277783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2970" y="528193"/>
              <a:ext cx="1055979" cy="2455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8103" y="767415"/>
              <a:ext cx="112712" cy="2465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57657" y="534084"/>
            <a:ext cx="650497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solidFill>
                  <a:srgbClr val="FFFFFF"/>
                </a:solidFill>
                <a:latin typeface="Dotum"/>
                <a:cs typeface="Dotum"/>
              </a:rPr>
              <a:t>favicon</a:t>
            </a:r>
            <a:endParaRPr sz="1333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67556" y="-423168"/>
            <a:ext cx="6561410" cy="8466336"/>
            <a:chOff x="3840950" y="0"/>
            <a:chExt cx="5905500" cy="76200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950" y="0"/>
              <a:ext cx="4510087" cy="76199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2970" y="528191"/>
              <a:ext cx="1273251" cy="2491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1750" y="843584"/>
              <a:ext cx="296338" cy="296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7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3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37269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353" y="-91819"/>
            <a:ext cx="12883647" cy="7803140"/>
            <a:chOff x="298229" y="298226"/>
            <a:chExt cx="11595735" cy="7023100"/>
          </a:xfrm>
        </p:grpSpPr>
        <p:sp>
          <p:nvSpPr>
            <p:cNvPr id="6" name="object 6"/>
            <p:cNvSpPr/>
            <p:nvPr/>
          </p:nvSpPr>
          <p:spPr>
            <a:xfrm>
              <a:off x="317279" y="1104447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12175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110" y="0"/>
                  </a:lnTo>
                  <a:lnTo>
                    <a:pt x="8862110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4789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8103" y="767421"/>
              <a:ext cx="112712" cy="2465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8419" y="-543769"/>
            <a:ext cx="2803768" cy="2478421"/>
          </a:xfrm>
          <a:prstGeom prst="rect">
            <a:avLst/>
          </a:prstGeom>
        </p:spPr>
        <p:txBody>
          <a:bodyPr vert="horz" wrap="square" lIns="0" tIns="361936" rIns="0" bIns="0" rtlCol="0">
            <a:spAutoFit/>
          </a:bodyPr>
          <a:lstStyle/>
          <a:p>
            <a:pPr marL="14111">
              <a:spcBef>
                <a:spcPts val="2850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  <a:p>
            <a:pPr marL="164393" marR="1888048">
              <a:lnSpc>
                <a:spcPct val="118800"/>
              </a:lnSpc>
              <a:spcBef>
                <a:spcPts val="672"/>
              </a:spcBef>
            </a:pPr>
            <a:r>
              <a:rPr sz="1500" spc="-28" dirty="0">
                <a:latin typeface="Source Han Serif KR"/>
                <a:cs typeface="Source Han Serif KR"/>
              </a:rPr>
              <a:t>메뉴 </a:t>
            </a:r>
            <a:r>
              <a:rPr sz="1500" spc="-22" dirty="0"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6731" y="-423168"/>
            <a:ext cx="6852659" cy="84663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84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60" y="-91819"/>
            <a:ext cx="12883647" cy="7803140"/>
            <a:chOff x="298235" y="298226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194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35" y="533368"/>
            <a:ext cx="770437" cy="1661679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 marR="5644">
              <a:lnSpc>
                <a:spcPct val="118800"/>
              </a:lnSpc>
              <a:spcBef>
                <a:spcPts val="106"/>
              </a:spcBef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메뉴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752" y="-242267"/>
            <a:ext cx="6852659" cy="81045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84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60" y="-91819"/>
            <a:ext cx="12883647" cy="7803140"/>
            <a:chOff x="298235" y="298226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194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35" y="533354"/>
            <a:ext cx="770437" cy="1661679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 marR="5644">
              <a:lnSpc>
                <a:spcPct val="118800"/>
              </a:lnSpc>
              <a:spcBef>
                <a:spcPts val="106"/>
              </a:spcBef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메뉴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738" y="1076534"/>
            <a:ext cx="6852659" cy="54669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" y="-423168"/>
            <a:ext cx="13546138" cy="8466336"/>
            <a:chOff x="8" y="0"/>
            <a:chExt cx="12192000" cy="7620000"/>
          </a:xfrm>
        </p:grpSpPr>
        <p:sp>
          <p:nvSpPr>
            <p:cNvPr id="3" name="object 3"/>
            <p:cNvSpPr/>
            <p:nvPr/>
          </p:nvSpPr>
          <p:spPr>
            <a:xfrm>
              <a:off x="8" y="0"/>
              <a:ext cx="12192000" cy="7620000"/>
            </a:xfrm>
            <a:custGeom>
              <a:avLst/>
              <a:gdLst/>
              <a:ahLst/>
              <a:cxnLst/>
              <a:rect l="l" t="t" r="r" b="b"/>
              <a:pathLst>
                <a:path w="12192000" h="7620000">
                  <a:moveTo>
                    <a:pt x="12192000" y="0"/>
                  </a:moveTo>
                  <a:lnTo>
                    <a:pt x="4425581" y="0"/>
                  </a:lnTo>
                  <a:lnTo>
                    <a:pt x="0" y="0"/>
                  </a:lnTo>
                  <a:lnTo>
                    <a:pt x="0" y="7620000"/>
                  </a:lnTo>
                  <a:lnTo>
                    <a:pt x="12192000" y="7620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194" y="945988"/>
              <a:ext cx="6167634" cy="572801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537298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1374" y="-91819"/>
            <a:ext cx="12882941" cy="7803140"/>
            <a:chOff x="298248" y="298226"/>
            <a:chExt cx="11595100" cy="7023100"/>
          </a:xfrm>
        </p:grpSpPr>
        <p:sp>
          <p:nvSpPr>
            <p:cNvPr id="7" name="object 7"/>
            <p:cNvSpPr/>
            <p:nvPr/>
          </p:nvSpPr>
          <p:spPr>
            <a:xfrm>
              <a:off x="317298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12206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808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9350" y="533354"/>
            <a:ext cx="770437" cy="1661679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 marR="5644">
              <a:lnSpc>
                <a:spcPct val="118800"/>
              </a:lnSpc>
              <a:spcBef>
                <a:spcPts val="106"/>
              </a:spcBef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메뉴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6752" y="-305585"/>
            <a:ext cx="6852659" cy="82311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98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74" y="-91819"/>
            <a:ext cx="12882941" cy="7803140"/>
            <a:chOff x="298248" y="298226"/>
            <a:chExt cx="11595100" cy="7023100"/>
          </a:xfrm>
        </p:grpSpPr>
        <p:sp>
          <p:nvSpPr>
            <p:cNvPr id="5" name="object 5"/>
            <p:cNvSpPr/>
            <p:nvPr/>
          </p:nvSpPr>
          <p:spPr>
            <a:xfrm>
              <a:off x="317298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206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808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50" y="533354"/>
            <a:ext cx="770437" cy="1661679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 marR="5644">
              <a:lnSpc>
                <a:spcPct val="118800"/>
              </a:lnSpc>
              <a:spcBef>
                <a:spcPts val="106"/>
              </a:spcBef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메뉴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752" y="627889"/>
            <a:ext cx="6852659" cy="63642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423168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1646" y="1879420"/>
            <a:ext cx="1882349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작업기간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6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01</a:t>
            </a:r>
            <a:r>
              <a:rPr sz="1556" spc="-39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194" dirty="0">
                <a:solidFill>
                  <a:srgbClr val="FFFFFF"/>
                </a:solidFill>
                <a:latin typeface="Dotum"/>
                <a:cs typeface="Dotum"/>
              </a:rPr>
              <a:t>~</a:t>
            </a:r>
            <a:r>
              <a:rPr sz="1556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4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67" dirty="0">
                <a:solidFill>
                  <a:srgbClr val="FFFFFF"/>
                </a:solidFill>
                <a:latin typeface="Dotum"/>
                <a:cs typeface="Dotum"/>
              </a:rPr>
              <a:t>02</a:t>
            </a:r>
            <a:endParaRPr sz="1556">
              <a:latin typeface="Dotum"/>
              <a:cs typeface="Dot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028" y="179328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4715" y="256759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028" y="5455659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2723" y="6429522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1028" y="3014071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1595" y="37883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1646" y="3100217"/>
            <a:ext cx="2810118" cy="3597927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기여도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개인작업</a:t>
            </a:r>
            <a:endParaRPr sz="1556">
              <a:latin typeface="Source Han Serif KR"/>
              <a:cs typeface="Source Han Serif KR"/>
            </a:endParaRPr>
          </a:p>
          <a:p>
            <a:pPr>
              <a:spcBef>
                <a:spcPts val="1250"/>
              </a:spcBef>
            </a:pPr>
            <a:endParaRPr sz="1556">
              <a:latin typeface="Source Han Serif KR"/>
              <a:cs typeface="Source Han Serif KR"/>
            </a:endParaRPr>
          </a:p>
          <a:p>
            <a:pPr marL="14111" marR="545389">
              <a:lnSpc>
                <a:spcPct val="111600"/>
              </a:lnSpc>
            </a:pPr>
            <a:r>
              <a:rPr sz="1778" dirty="0">
                <a:solidFill>
                  <a:srgbClr val="FFFFFF"/>
                </a:solidFill>
                <a:latin typeface="Source Han Serif KR"/>
                <a:cs typeface="Source Han Serif KR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프로그램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Dotum"/>
                <a:cs typeface="Dotum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111" dirty="0">
                <a:solidFill>
                  <a:srgbClr val="FFFFFF"/>
                </a:solidFill>
                <a:latin typeface="Dotum"/>
                <a:cs typeface="Dotum"/>
              </a:rPr>
              <a:t>Illustrator </a:t>
            </a:r>
            <a:r>
              <a:rPr sz="1556" spc="89" dirty="0">
                <a:solidFill>
                  <a:srgbClr val="FFFFFF"/>
                </a:solidFill>
                <a:latin typeface="Dotum"/>
                <a:cs typeface="Dotum"/>
              </a:rPr>
              <a:t>Bracket</a:t>
            </a:r>
            <a:endParaRPr sz="1556">
              <a:latin typeface="Dotum"/>
              <a:cs typeface="Dotum"/>
            </a:endParaRPr>
          </a:p>
          <a:p>
            <a:pPr>
              <a:spcBef>
                <a:spcPts val="2000"/>
              </a:spcBef>
            </a:pPr>
            <a:endParaRPr sz="1556">
              <a:latin typeface="Dotum"/>
              <a:cs typeface="Dotum"/>
            </a:endParaRPr>
          </a:p>
          <a:p>
            <a:pPr marL="14111"/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설명</a:t>
            </a:r>
            <a:endParaRPr sz="1778">
              <a:latin typeface="Source Han Serif KR"/>
              <a:cs typeface="Source Han Serif KR"/>
            </a:endParaRPr>
          </a:p>
          <a:p>
            <a:pPr marL="14111" marR="5644">
              <a:lnSpc>
                <a:spcPts val="2356"/>
              </a:lnSpc>
              <a:spcBef>
                <a:spcPts val="67"/>
              </a:spcBef>
            </a:pP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게임의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공식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굿즈들을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판매하는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온라인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스토어를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디자인했습니다</a:t>
            </a:r>
            <a:endParaRPr sz="1556">
              <a:latin typeface="Source Han Serif KR"/>
              <a:cs typeface="Source Han Serif K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1028" y="415026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19123" y="50937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8834" y="-423168"/>
            <a:ext cx="6267290" cy="846633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6916" y="-81950"/>
            <a:ext cx="1454093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/>
              <a:t>WEBSITE</a:t>
            </a:r>
            <a:endParaRPr sz="2333"/>
          </a:p>
        </p:txBody>
      </p:sp>
      <p:sp>
        <p:nvSpPr>
          <p:cNvPr id="15" name="object 15"/>
          <p:cNvSpPr txBox="1"/>
          <p:nvPr/>
        </p:nvSpPr>
        <p:spPr>
          <a:xfrm>
            <a:off x="336915" y="445779"/>
            <a:ext cx="3915680" cy="65538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2000" spc="-6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GAME</a:t>
            </a:r>
            <a:r>
              <a:rPr sz="2000" spc="-6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spc="72" dirty="0">
                <a:solidFill>
                  <a:srgbClr val="FFFFFF"/>
                </a:solidFill>
                <a:latin typeface="Dotum"/>
                <a:cs typeface="Dotum"/>
              </a:rPr>
              <a:t>E-</a:t>
            </a:r>
            <a:r>
              <a:rPr sz="2000" spc="67" dirty="0">
                <a:solidFill>
                  <a:srgbClr val="FFFFFF"/>
                </a:solidFill>
                <a:latin typeface="Dotum"/>
                <a:cs typeface="Dotum"/>
              </a:rPr>
              <a:t>STORE</a:t>
            </a:r>
            <a:endParaRPr sz="2000">
              <a:latin typeface="Dotum"/>
              <a:cs typeface="Dotum"/>
            </a:endParaRPr>
          </a:p>
          <a:p>
            <a:pPr marL="14111">
              <a:spcBef>
                <a:spcPts val="978"/>
              </a:spcBef>
            </a:pPr>
            <a:r>
              <a:rPr sz="1333" b="1" spc="144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33" b="1" spc="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-11" dirty="0">
                <a:solidFill>
                  <a:srgbClr val="FFFFFF"/>
                </a:solidFill>
                <a:latin typeface="Arial"/>
                <a:cs typeface="Arial"/>
              </a:rPr>
              <a:t>https://skypyn701.cafe24.com/ff14_store.html</a:t>
            </a:r>
            <a:r>
              <a:rPr sz="1333" b="1" spc="89" dirty="0">
                <a:solidFill>
                  <a:srgbClr val="FFFFFF"/>
                </a:solidFill>
                <a:latin typeface="Arial"/>
                <a:cs typeface="Arial"/>
              </a:rPr>
              <a:t> )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01644" y="-202923"/>
            <a:ext cx="1542284" cy="3102207"/>
            <a:chOff x="4861669" y="198228"/>
            <a:chExt cx="1388110" cy="279209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8703" y="198228"/>
              <a:ext cx="1260957" cy="23642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1669" y="2436644"/>
              <a:ext cx="254000" cy="2540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88672" y="2563640"/>
              <a:ext cx="104139" cy="407670"/>
            </a:xfrm>
            <a:custGeom>
              <a:avLst/>
              <a:gdLst/>
              <a:ahLst/>
              <a:cxnLst/>
              <a:rect l="l" t="t" r="r" b="b"/>
              <a:pathLst>
                <a:path w="104139" h="407669">
                  <a:moveTo>
                    <a:pt x="103835" y="407377"/>
                  </a:moveTo>
                  <a:lnTo>
                    <a:pt x="0" y="299427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18092" y="2749655"/>
            <a:ext cx="1220563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FFFFFF"/>
                </a:solidFill>
                <a:latin typeface="Source Han Serif KR"/>
                <a:cs typeface="Source Han Serif KR"/>
              </a:rPr>
              <a:t>레이아웃</a:t>
            </a:r>
            <a:r>
              <a:rPr sz="1333" spc="22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스케치</a:t>
            </a:r>
            <a:endParaRPr sz="1333">
              <a:latin typeface="Source Han Serif KR"/>
              <a:cs typeface="Source Han Serif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02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3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600" y="-229024"/>
            <a:ext cx="2846100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5778" spc="-22" dirty="0">
                <a:latin typeface="Source Han Serif KR"/>
                <a:cs typeface="Source Han Serif KR"/>
              </a:rPr>
              <a:t>전체화면</a:t>
            </a:r>
            <a:endParaRPr sz="5778">
              <a:latin typeface="Source Han Serif KR"/>
              <a:cs typeface="Source Han Serif K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80872" y="5927866"/>
            <a:ext cx="3150888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085134">
              <a:spcBef>
                <a:spcPts val="111"/>
              </a:spcBef>
            </a:pPr>
            <a:r>
              <a:rPr sz="5778" spc="494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5778" spc="217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5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1360" y="-91819"/>
            <a:ext cx="12882941" cy="7803140"/>
            <a:chOff x="298235" y="298226"/>
            <a:chExt cx="11595100" cy="7023100"/>
          </a:xfrm>
        </p:grpSpPr>
        <p:sp>
          <p:nvSpPr>
            <p:cNvPr id="7" name="object 7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2970" y="317276"/>
              <a:ext cx="8881745" cy="5461000"/>
            </a:xfrm>
            <a:custGeom>
              <a:avLst/>
              <a:gdLst/>
              <a:ahLst/>
              <a:cxnLst/>
              <a:rect l="l" t="t" r="r" b="b"/>
              <a:pathLst>
                <a:path w="8881745" h="5461000">
                  <a:moveTo>
                    <a:pt x="0" y="0"/>
                  </a:moveTo>
                  <a:lnTo>
                    <a:pt x="8881313" y="0"/>
                  </a:lnTo>
                  <a:lnTo>
                    <a:pt x="8881313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787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695" y="937515"/>
                  </a:lnTo>
                  <a:lnTo>
                    <a:pt x="2952408" y="277782"/>
                  </a:lnTo>
                  <a:lnTo>
                    <a:pt x="3321474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3971" y="528193"/>
              <a:ext cx="1055978" cy="2455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9097" y="767421"/>
              <a:ext cx="112712" cy="2465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080974" y="534084"/>
            <a:ext cx="650497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solidFill>
                  <a:srgbClr val="FFFFFF"/>
                </a:solidFill>
                <a:latin typeface="Dotum"/>
                <a:cs typeface="Dotum"/>
              </a:rPr>
              <a:t>favicon</a:t>
            </a:r>
            <a:endParaRPr sz="1333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29736" y="-423168"/>
            <a:ext cx="7425682" cy="8466336"/>
            <a:chOff x="3446896" y="0"/>
            <a:chExt cx="6683375" cy="76200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6896" y="0"/>
              <a:ext cx="5298186" cy="76199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3971" y="528191"/>
              <a:ext cx="1275795" cy="2491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904" y="843572"/>
              <a:ext cx="296329" cy="2963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-51595"/>
            <a:ext cx="12840610" cy="7760808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2442" y="523866"/>
            <a:ext cx="8097345" cy="13821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8889" spc="361" dirty="0"/>
              <a:t>ILLUSTRATOR</a:t>
            </a:r>
            <a:endParaRPr sz="8889"/>
          </a:p>
        </p:txBody>
      </p:sp>
      <p:sp>
        <p:nvSpPr>
          <p:cNvPr id="5" name="object 5"/>
          <p:cNvSpPr txBox="1"/>
          <p:nvPr/>
        </p:nvSpPr>
        <p:spPr>
          <a:xfrm>
            <a:off x="1132455" y="2786736"/>
            <a:ext cx="2130695" cy="165553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Dotum"/>
                <a:cs typeface="Dotum"/>
              </a:rPr>
              <a:t>CHARACTER</a:t>
            </a:r>
            <a:endParaRPr sz="2333">
              <a:latin typeface="Dotum"/>
              <a:cs typeface="Dotum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22" dirty="0">
                <a:solidFill>
                  <a:srgbClr val="FFFFFF"/>
                </a:solidFill>
                <a:latin typeface="Dotum"/>
                <a:cs typeface="Dotum"/>
              </a:rPr>
              <a:t>LOGO</a:t>
            </a:r>
            <a:endParaRPr sz="2333">
              <a:latin typeface="Dotum"/>
              <a:cs typeface="Dotum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>
                <a:solidFill>
                  <a:srgbClr val="FFFFFF"/>
                </a:solidFill>
                <a:latin typeface="Dotum"/>
                <a:cs typeface="Dotum"/>
              </a:rPr>
              <a:t>ICON</a:t>
            </a:r>
            <a:endParaRPr sz="2333">
              <a:latin typeface="Dotum"/>
              <a:cs typeface="Dotu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58" y="6652064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82" y="-176013"/>
            <a:ext cx="164246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61" dirty="0">
                <a:solidFill>
                  <a:srgbClr val="FFFFFF"/>
                </a:solidFill>
                <a:latin typeface="Dotum"/>
                <a:cs typeface="Dotum"/>
              </a:rPr>
              <a:t>ILLUSTRATOR</a:t>
            </a:r>
            <a:endParaRPr sz="1778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84265" y="7184958"/>
            <a:ext cx="1423755" cy="5614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660393">
              <a:spcBef>
                <a:spcPts val="111"/>
              </a:spcBef>
            </a:pPr>
            <a:r>
              <a:rPr sz="1778" spc="-44" dirty="0">
                <a:solidFill>
                  <a:srgbClr val="FFFFFF"/>
                </a:solidFill>
                <a:latin typeface="Source Han Serif KR"/>
                <a:cs typeface="Source Han Serif KR"/>
              </a:rPr>
              <a:t>(COPY)</a:t>
            </a:r>
            <a:endParaRPr sz="1778">
              <a:latin typeface="Source Han Serif KR"/>
              <a:cs typeface="Source Han Serif KR"/>
            </a:endParaRPr>
          </a:p>
          <a:p>
            <a:pPr marL="14111"/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CHARACTER</a:t>
            </a:r>
            <a:endParaRPr sz="1778">
              <a:latin typeface="Dotum"/>
              <a:cs typeface="Dotum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0527" y="3805853"/>
            <a:ext cx="2767366" cy="16869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1221" y="4084557"/>
            <a:ext cx="970661" cy="14054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694899" y="6036174"/>
            <a:ext cx="986551" cy="1413327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7211553" y="6048158"/>
            <a:ext cx="1183170" cy="1401884"/>
            <a:chOff x="6490650" y="5824420"/>
            <a:chExt cx="1064895" cy="1261745"/>
          </a:xfrm>
        </p:grpSpPr>
        <p:sp>
          <p:nvSpPr>
            <p:cNvPr id="93" name="object 93"/>
            <p:cNvSpPr/>
            <p:nvPr/>
          </p:nvSpPr>
          <p:spPr>
            <a:xfrm>
              <a:off x="6490640" y="6684759"/>
              <a:ext cx="948055" cy="395605"/>
            </a:xfrm>
            <a:custGeom>
              <a:avLst/>
              <a:gdLst/>
              <a:ahLst/>
              <a:cxnLst/>
              <a:rect l="l" t="t" r="r" b="b"/>
              <a:pathLst>
                <a:path w="948054" h="395604">
                  <a:moveTo>
                    <a:pt x="947724" y="66446"/>
                  </a:moveTo>
                  <a:lnTo>
                    <a:pt x="942746" y="40754"/>
                  </a:lnTo>
                  <a:lnTo>
                    <a:pt x="928179" y="19037"/>
                  </a:lnTo>
                  <a:lnTo>
                    <a:pt x="907135" y="5067"/>
                  </a:lnTo>
                  <a:lnTo>
                    <a:pt x="882408" y="0"/>
                  </a:lnTo>
                  <a:lnTo>
                    <a:pt x="856729" y="4978"/>
                  </a:lnTo>
                  <a:lnTo>
                    <a:pt x="607212" y="107899"/>
                  </a:lnTo>
                  <a:lnTo>
                    <a:pt x="588543" y="120408"/>
                  </a:lnTo>
                  <a:lnTo>
                    <a:pt x="586498" y="118427"/>
                  </a:lnTo>
                  <a:lnTo>
                    <a:pt x="553085" y="97269"/>
                  </a:lnTo>
                  <a:lnTo>
                    <a:pt x="515442" y="83807"/>
                  </a:lnTo>
                  <a:lnTo>
                    <a:pt x="473900" y="79095"/>
                  </a:lnTo>
                  <a:lnTo>
                    <a:pt x="432333" y="83807"/>
                  </a:lnTo>
                  <a:lnTo>
                    <a:pt x="394665" y="97269"/>
                  </a:lnTo>
                  <a:lnTo>
                    <a:pt x="361251" y="118427"/>
                  </a:lnTo>
                  <a:lnTo>
                    <a:pt x="359181" y="120421"/>
                  </a:lnTo>
                  <a:lnTo>
                    <a:pt x="340487" y="107899"/>
                  </a:lnTo>
                  <a:lnTo>
                    <a:pt x="90995" y="4978"/>
                  </a:lnTo>
                  <a:lnTo>
                    <a:pt x="65328" y="0"/>
                  </a:lnTo>
                  <a:lnTo>
                    <a:pt x="40589" y="5067"/>
                  </a:lnTo>
                  <a:lnTo>
                    <a:pt x="19558" y="19037"/>
                  </a:lnTo>
                  <a:lnTo>
                    <a:pt x="4978" y="40754"/>
                  </a:lnTo>
                  <a:lnTo>
                    <a:pt x="0" y="66446"/>
                  </a:lnTo>
                  <a:lnTo>
                    <a:pt x="5067" y="91186"/>
                  </a:lnTo>
                  <a:lnTo>
                    <a:pt x="19037" y="112217"/>
                  </a:lnTo>
                  <a:lnTo>
                    <a:pt x="40741" y="126771"/>
                  </a:lnTo>
                  <a:lnTo>
                    <a:pt x="286524" y="228130"/>
                  </a:lnTo>
                  <a:lnTo>
                    <a:pt x="276682" y="259397"/>
                  </a:lnTo>
                  <a:lnTo>
                    <a:pt x="269494" y="303542"/>
                  </a:lnTo>
                  <a:lnTo>
                    <a:pt x="268566" y="349186"/>
                  </a:lnTo>
                  <a:lnTo>
                    <a:pt x="274218" y="395274"/>
                  </a:lnTo>
                  <a:lnTo>
                    <a:pt x="673519" y="395274"/>
                  </a:lnTo>
                  <a:lnTo>
                    <a:pt x="679157" y="349186"/>
                  </a:lnTo>
                  <a:lnTo>
                    <a:pt x="678230" y="303542"/>
                  </a:lnTo>
                  <a:lnTo>
                    <a:pt x="671042" y="259397"/>
                  </a:lnTo>
                  <a:lnTo>
                    <a:pt x="661187" y="228130"/>
                  </a:lnTo>
                  <a:lnTo>
                    <a:pt x="906932" y="126771"/>
                  </a:lnTo>
                  <a:lnTo>
                    <a:pt x="928674" y="112217"/>
                  </a:lnTo>
                  <a:lnTo>
                    <a:pt x="942657" y="91186"/>
                  </a:lnTo>
                  <a:lnTo>
                    <a:pt x="947724" y="66446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53508" y="6855259"/>
              <a:ext cx="422275" cy="230504"/>
            </a:xfrm>
            <a:custGeom>
              <a:avLst/>
              <a:gdLst/>
              <a:ahLst/>
              <a:cxnLst/>
              <a:rect l="l" t="t" r="r" b="b"/>
              <a:pathLst>
                <a:path w="422275" h="230504">
                  <a:moveTo>
                    <a:pt x="47562" y="0"/>
                  </a:moveTo>
                  <a:lnTo>
                    <a:pt x="22317" y="43380"/>
                  </a:lnTo>
                  <a:lnTo>
                    <a:pt x="8417" y="86576"/>
                  </a:lnTo>
                  <a:lnTo>
                    <a:pt x="922" y="132056"/>
                  </a:lnTo>
                  <a:lnTo>
                    <a:pt x="0" y="178824"/>
                  </a:lnTo>
                  <a:lnTo>
                    <a:pt x="5817" y="225882"/>
                  </a:lnTo>
                  <a:lnTo>
                    <a:pt x="6312" y="228523"/>
                  </a:lnTo>
                  <a:lnTo>
                    <a:pt x="8649" y="230416"/>
                  </a:lnTo>
                  <a:lnTo>
                    <a:pt x="410655" y="230416"/>
                  </a:lnTo>
                  <a:lnTo>
                    <a:pt x="413360" y="230416"/>
                  </a:lnTo>
                  <a:lnTo>
                    <a:pt x="415684" y="228523"/>
                  </a:lnTo>
                  <a:lnTo>
                    <a:pt x="416192" y="225882"/>
                  </a:lnTo>
                  <a:lnTo>
                    <a:pt x="422243" y="170599"/>
                  </a:lnTo>
                  <a:lnTo>
                    <a:pt x="419005" y="115650"/>
                  </a:lnTo>
                  <a:lnTo>
                    <a:pt x="406737" y="62881"/>
                  </a:lnTo>
                  <a:lnTo>
                    <a:pt x="385699" y="14135"/>
                  </a:lnTo>
                  <a:lnTo>
                    <a:pt x="384188" y="11417"/>
                  </a:lnTo>
                  <a:lnTo>
                    <a:pt x="380759" y="10413"/>
                  </a:lnTo>
                  <a:lnTo>
                    <a:pt x="375311" y="13398"/>
                  </a:lnTo>
                  <a:lnTo>
                    <a:pt x="374320" y="16852"/>
                  </a:lnTo>
                  <a:lnTo>
                    <a:pt x="375832" y="19570"/>
                  </a:lnTo>
                  <a:lnTo>
                    <a:pt x="395724" y="65463"/>
                  </a:lnTo>
                  <a:lnTo>
                    <a:pt x="407540" y="115138"/>
                  </a:lnTo>
                  <a:lnTo>
                    <a:pt x="411036" y="166917"/>
                  </a:lnTo>
                  <a:lnTo>
                    <a:pt x="405969" y="219125"/>
                  </a:lnTo>
                  <a:lnTo>
                    <a:pt x="16041" y="219125"/>
                  </a:lnTo>
                  <a:lnTo>
                    <a:pt x="11035" y="163822"/>
                  </a:lnTo>
                  <a:lnTo>
                    <a:pt x="15631" y="108902"/>
                  </a:lnTo>
                  <a:lnTo>
                    <a:pt x="29442" y="56659"/>
                  </a:lnTo>
                  <a:lnTo>
                    <a:pt x="52083" y="9385"/>
                  </a:lnTo>
                  <a:lnTo>
                    <a:pt x="53734" y="6718"/>
                  </a:lnTo>
                  <a:lnTo>
                    <a:pt x="52871" y="3251"/>
                  </a:lnTo>
                  <a:lnTo>
                    <a:pt x="47562" y="0"/>
                  </a:lnTo>
                  <a:close/>
                </a:path>
              </a:pathLst>
            </a:custGeom>
            <a:solidFill>
              <a:srgbClr val="71B8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68033" y="5824423"/>
              <a:ext cx="787400" cy="683260"/>
            </a:xfrm>
            <a:custGeom>
              <a:avLst/>
              <a:gdLst/>
              <a:ahLst/>
              <a:cxnLst/>
              <a:rect l="l" t="t" r="r" b="b"/>
              <a:pathLst>
                <a:path w="787400" h="683259">
                  <a:moveTo>
                    <a:pt x="323824" y="100774"/>
                  </a:moveTo>
                  <a:lnTo>
                    <a:pt x="312381" y="60312"/>
                  </a:lnTo>
                  <a:lnTo>
                    <a:pt x="285877" y="26822"/>
                  </a:lnTo>
                  <a:lnTo>
                    <a:pt x="246507" y="5029"/>
                  </a:lnTo>
                  <a:lnTo>
                    <a:pt x="201777" y="0"/>
                  </a:lnTo>
                  <a:lnTo>
                    <a:pt x="160769" y="11950"/>
                  </a:lnTo>
                  <a:lnTo>
                    <a:pt x="128003" y="38303"/>
                  </a:lnTo>
                  <a:lnTo>
                    <a:pt x="108026" y="76504"/>
                  </a:lnTo>
                  <a:lnTo>
                    <a:pt x="0" y="530313"/>
                  </a:lnTo>
                  <a:lnTo>
                    <a:pt x="143268" y="576008"/>
                  </a:lnTo>
                  <a:lnTo>
                    <a:pt x="317995" y="143497"/>
                  </a:lnTo>
                  <a:lnTo>
                    <a:pt x="323824" y="100774"/>
                  </a:lnTo>
                  <a:close/>
                </a:path>
                <a:path w="787400" h="683259">
                  <a:moveTo>
                    <a:pt x="787285" y="339979"/>
                  </a:moveTo>
                  <a:lnTo>
                    <a:pt x="783005" y="297497"/>
                  </a:lnTo>
                  <a:lnTo>
                    <a:pt x="761580" y="257911"/>
                  </a:lnTo>
                  <a:lnTo>
                    <a:pt x="726617" y="229539"/>
                  </a:lnTo>
                  <a:lnTo>
                    <a:pt x="685647" y="217500"/>
                  </a:lnTo>
                  <a:lnTo>
                    <a:pt x="643839" y="222046"/>
                  </a:lnTo>
                  <a:lnTo>
                    <a:pt x="606425" y="243471"/>
                  </a:lnTo>
                  <a:lnTo>
                    <a:pt x="270814" y="567474"/>
                  </a:lnTo>
                  <a:lnTo>
                    <a:pt x="366852" y="683183"/>
                  </a:lnTo>
                  <a:lnTo>
                    <a:pt x="747141" y="413054"/>
                  </a:lnTo>
                  <a:lnTo>
                    <a:pt x="775093" y="380212"/>
                  </a:lnTo>
                  <a:lnTo>
                    <a:pt x="787285" y="339979"/>
                  </a:lnTo>
                  <a:close/>
                </a:path>
              </a:pathLst>
            </a:custGeom>
            <a:solidFill>
              <a:srgbClr val="0E6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623862" y="6285823"/>
              <a:ext cx="681355" cy="572770"/>
            </a:xfrm>
            <a:custGeom>
              <a:avLst/>
              <a:gdLst/>
              <a:ahLst/>
              <a:cxnLst/>
              <a:rect l="l" t="t" r="r" b="b"/>
              <a:pathLst>
                <a:path w="681354" h="572770">
                  <a:moveTo>
                    <a:pt x="340677" y="0"/>
                  </a:moveTo>
                  <a:lnTo>
                    <a:pt x="290334" y="3102"/>
                  </a:lnTo>
                  <a:lnTo>
                    <a:pt x="242285" y="12113"/>
                  </a:lnTo>
                  <a:lnTo>
                    <a:pt x="197056" y="26590"/>
                  </a:lnTo>
                  <a:lnTo>
                    <a:pt x="155175" y="46091"/>
                  </a:lnTo>
                  <a:lnTo>
                    <a:pt x="117168" y="70172"/>
                  </a:lnTo>
                  <a:lnTo>
                    <a:pt x="83562" y="98392"/>
                  </a:lnTo>
                  <a:lnTo>
                    <a:pt x="54885" y="130307"/>
                  </a:lnTo>
                  <a:lnTo>
                    <a:pt x="31663" y="165475"/>
                  </a:lnTo>
                  <a:lnTo>
                    <a:pt x="14423" y="203453"/>
                  </a:lnTo>
                  <a:lnTo>
                    <a:pt x="3693" y="243798"/>
                  </a:lnTo>
                  <a:lnTo>
                    <a:pt x="0" y="286067"/>
                  </a:lnTo>
                  <a:lnTo>
                    <a:pt x="3693" y="328337"/>
                  </a:lnTo>
                  <a:lnTo>
                    <a:pt x="14423" y="368683"/>
                  </a:lnTo>
                  <a:lnTo>
                    <a:pt x="31663" y="406661"/>
                  </a:lnTo>
                  <a:lnTo>
                    <a:pt x="54885" y="441831"/>
                  </a:lnTo>
                  <a:lnTo>
                    <a:pt x="83562" y="473748"/>
                  </a:lnTo>
                  <a:lnTo>
                    <a:pt x="117168" y="501969"/>
                  </a:lnTo>
                  <a:lnTo>
                    <a:pt x="155175" y="526052"/>
                  </a:lnTo>
                  <a:lnTo>
                    <a:pt x="197056" y="545555"/>
                  </a:lnTo>
                  <a:lnTo>
                    <a:pt x="242285" y="560033"/>
                  </a:lnTo>
                  <a:lnTo>
                    <a:pt x="290334" y="569045"/>
                  </a:lnTo>
                  <a:lnTo>
                    <a:pt x="340677" y="572147"/>
                  </a:lnTo>
                  <a:lnTo>
                    <a:pt x="391004" y="569045"/>
                  </a:lnTo>
                  <a:lnTo>
                    <a:pt x="439040" y="560033"/>
                  </a:lnTo>
                  <a:lnTo>
                    <a:pt x="484259" y="545555"/>
                  </a:lnTo>
                  <a:lnTo>
                    <a:pt x="526132" y="526052"/>
                  </a:lnTo>
                  <a:lnTo>
                    <a:pt x="564133" y="501969"/>
                  </a:lnTo>
                  <a:lnTo>
                    <a:pt x="597734" y="473748"/>
                  </a:lnTo>
                  <a:lnTo>
                    <a:pt x="626409" y="441831"/>
                  </a:lnTo>
                  <a:lnTo>
                    <a:pt x="649629" y="406661"/>
                  </a:lnTo>
                  <a:lnTo>
                    <a:pt x="666867" y="368683"/>
                  </a:lnTo>
                  <a:lnTo>
                    <a:pt x="677597" y="328337"/>
                  </a:lnTo>
                  <a:lnTo>
                    <a:pt x="681291" y="286067"/>
                  </a:lnTo>
                  <a:lnTo>
                    <a:pt x="677597" y="243798"/>
                  </a:lnTo>
                  <a:lnTo>
                    <a:pt x="666867" y="203453"/>
                  </a:lnTo>
                  <a:lnTo>
                    <a:pt x="649629" y="165475"/>
                  </a:lnTo>
                  <a:lnTo>
                    <a:pt x="626409" y="130307"/>
                  </a:lnTo>
                  <a:lnTo>
                    <a:pt x="597734" y="98392"/>
                  </a:lnTo>
                  <a:lnTo>
                    <a:pt x="564133" y="70172"/>
                  </a:lnTo>
                  <a:lnTo>
                    <a:pt x="526132" y="46091"/>
                  </a:lnTo>
                  <a:lnTo>
                    <a:pt x="484259" y="26590"/>
                  </a:lnTo>
                  <a:lnTo>
                    <a:pt x="439040" y="12113"/>
                  </a:lnTo>
                  <a:lnTo>
                    <a:pt x="391004" y="3102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78B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23862" y="6274536"/>
              <a:ext cx="681355" cy="572135"/>
            </a:xfrm>
            <a:custGeom>
              <a:avLst/>
              <a:gdLst/>
              <a:ahLst/>
              <a:cxnLst/>
              <a:rect l="l" t="t" r="r" b="b"/>
              <a:pathLst>
                <a:path w="681354" h="572134">
                  <a:moveTo>
                    <a:pt x="340677" y="0"/>
                  </a:moveTo>
                  <a:lnTo>
                    <a:pt x="290334" y="3101"/>
                  </a:lnTo>
                  <a:lnTo>
                    <a:pt x="242285" y="12111"/>
                  </a:lnTo>
                  <a:lnTo>
                    <a:pt x="197056" y="26586"/>
                  </a:lnTo>
                  <a:lnTo>
                    <a:pt x="155175" y="46084"/>
                  </a:lnTo>
                  <a:lnTo>
                    <a:pt x="117168" y="70164"/>
                  </a:lnTo>
                  <a:lnTo>
                    <a:pt x="83562" y="98382"/>
                  </a:lnTo>
                  <a:lnTo>
                    <a:pt x="54885" y="130296"/>
                  </a:lnTo>
                  <a:lnTo>
                    <a:pt x="31663" y="165464"/>
                  </a:lnTo>
                  <a:lnTo>
                    <a:pt x="14423" y="203443"/>
                  </a:lnTo>
                  <a:lnTo>
                    <a:pt x="3693" y="243792"/>
                  </a:lnTo>
                  <a:lnTo>
                    <a:pt x="0" y="286067"/>
                  </a:lnTo>
                  <a:lnTo>
                    <a:pt x="3693" y="328339"/>
                  </a:lnTo>
                  <a:lnTo>
                    <a:pt x="14423" y="368685"/>
                  </a:lnTo>
                  <a:lnTo>
                    <a:pt x="31663" y="406662"/>
                  </a:lnTo>
                  <a:lnTo>
                    <a:pt x="54885" y="441829"/>
                  </a:lnTo>
                  <a:lnTo>
                    <a:pt x="83562" y="473742"/>
                  </a:lnTo>
                  <a:lnTo>
                    <a:pt x="117168" y="501959"/>
                  </a:lnTo>
                  <a:lnTo>
                    <a:pt x="155175" y="526038"/>
                  </a:lnTo>
                  <a:lnTo>
                    <a:pt x="197056" y="545536"/>
                  </a:lnTo>
                  <a:lnTo>
                    <a:pt x="242285" y="560011"/>
                  </a:lnTo>
                  <a:lnTo>
                    <a:pt x="290334" y="569020"/>
                  </a:lnTo>
                  <a:lnTo>
                    <a:pt x="340677" y="572122"/>
                  </a:lnTo>
                  <a:lnTo>
                    <a:pt x="391004" y="569020"/>
                  </a:lnTo>
                  <a:lnTo>
                    <a:pt x="439040" y="560011"/>
                  </a:lnTo>
                  <a:lnTo>
                    <a:pt x="484259" y="545536"/>
                  </a:lnTo>
                  <a:lnTo>
                    <a:pt x="526132" y="526038"/>
                  </a:lnTo>
                  <a:lnTo>
                    <a:pt x="564133" y="501959"/>
                  </a:lnTo>
                  <a:lnTo>
                    <a:pt x="597734" y="473742"/>
                  </a:lnTo>
                  <a:lnTo>
                    <a:pt x="626409" y="441829"/>
                  </a:lnTo>
                  <a:lnTo>
                    <a:pt x="649629" y="406662"/>
                  </a:lnTo>
                  <a:lnTo>
                    <a:pt x="666867" y="368685"/>
                  </a:lnTo>
                  <a:lnTo>
                    <a:pt x="677597" y="328339"/>
                  </a:lnTo>
                  <a:lnTo>
                    <a:pt x="681291" y="286067"/>
                  </a:lnTo>
                  <a:lnTo>
                    <a:pt x="677597" y="243792"/>
                  </a:lnTo>
                  <a:lnTo>
                    <a:pt x="666867" y="203443"/>
                  </a:lnTo>
                  <a:lnTo>
                    <a:pt x="649629" y="165464"/>
                  </a:lnTo>
                  <a:lnTo>
                    <a:pt x="626409" y="130296"/>
                  </a:lnTo>
                  <a:lnTo>
                    <a:pt x="597734" y="98382"/>
                  </a:lnTo>
                  <a:lnTo>
                    <a:pt x="564133" y="70164"/>
                  </a:lnTo>
                  <a:lnTo>
                    <a:pt x="526132" y="46084"/>
                  </a:lnTo>
                  <a:lnTo>
                    <a:pt x="484259" y="26586"/>
                  </a:lnTo>
                  <a:lnTo>
                    <a:pt x="439040" y="12111"/>
                  </a:lnTo>
                  <a:lnTo>
                    <a:pt x="391004" y="3101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1859" y="6417017"/>
              <a:ext cx="425303" cy="317372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8446574" y="6041038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47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19" y="0"/>
                </a:moveTo>
                <a:lnTo>
                  <a:pt x="0" y="0"/>
                </a:lnTo>
                <a:lnTo>
                  <a:pt x="0" y="1252016"/>
                </a:lnTo>
                <a:lnTo>
                  <a:pt x="3104819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44" y="6652071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45" y="0"/>
                </a:moveTo>
                <a:lnTo>
                  <a:pt x="0" y="1252054"/>
                </a:lnTo>
                <a:lnTo>
                  <a:pt x="3104845" y="1252054"/>
                </a:lnTo>
                <a:lnTo>
                  <a:pt x="3104845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25" y="-176013"/>
            <a:ext cx="164246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61" dirty="0">
                <a:solidFill>
                  <a:srgbClr val="FFFFFF"/>
                </a:solidFill>
                <a:latin typeface="Dotum"/>
                <a:cs typeface="Dotum"/>
              </a:rPr>
              <a:t>ILLUSTRATOR</a:t>
            </a:r>
            <a:endParaRPr sz="1778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84208" y="7053334"/>
            <a:ext cx="1423755" cy="83505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764815" algn="r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LOGO </a:t>
            </a:r>
            <a:r>
              <a:rPr sz="1778" spc="-28" dirty="0">
                <a:solidFill>
                  <a:srgbClr val="FFFFFF"/>
                </a:solidFill>
                <a:latin typeface="Dotum"/>
                <a:cs typeface="Dotum"/>
              </a:rPr>
              <a:t>AND </a:t>
            </a: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CHARACTER</a:t>
            </a:r>
            <a:endParaRPr sz="1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906" y="-6705"/>
            <a:ext cx="7115250" cy="5036059"/>
            <a:chOff x="507535" y="374831"/>
            <a:chExt cx="6403975" cy="45326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535" y="1537481"/>
              <a:ext cx="1673225" cy="2207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2471" y="426504"/>
              <a:ext cx="1941715" cy="19417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8946" y="374831"/>
              <a:ext cx="2045042" cy="20450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3326" y="2367136"/>
              <a:ext cx="2539999" cy="2540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1466" y="2367136"/>
              <a:ext cx="2539999" cy="25400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69141" y="5257797"/>
            <a:ext cx="3531168" cy="2151154"/>
            <a:chOff x="602250" y="5113068"/>
            <a:chExt cx="3178175" cy="1936114"/>
          </a:xfrm>
        </p:grpSpPr>
        <p:sp>
          <p:nvSpPr>
            <p:cNvPr id="13" name="object 13"/>
            <p:cNvSpPr/>
            <p:nvPr/>
          </p:nvSpPr>
          <p:spPr>
            <a:xfrm>
              <a:off x="602250" y="5509412"/>
              <a:ext cx="382905" cy="549910"/>
            </a:xfrm>
            <a:custGeom>
              <a:avLst/>
              <a:gdLst/>
              <a:ahLst/>
              <a:cxnLst/>
              <a:rect l="l" t="t" r="r" b="b"/>
              <a:pathLst>
                <a:path w="382905" h="549910">
                  <a:moveTo>
                    <a:pt x="277293" y="0"/>
                  </a:moveTo>
                  <a:lnTo>
                    <a:pt x="205412" y="38168"/>
                  </a:lnTo>
                  <a:lnTo>
                    <a:pt x="71910" y="147596"/>
                  </a:lnTo>
                  <a:lnTo>
                    <a:pt x="0" y="320665"/>
                  </a:lnTo>
                  <a:lnTo>
                    <a:pt x="112892" y="549757"/>
                  </a:lnTo>
                  <a:lnTo>
                    <a:pt x="382398" y="280238"/>
                  </a:lnTo>
                  <a:lnTo>
                    <a:pt x="277293" y="0"/>
                  </a:lnTo>
                  <a:close/>
                </a:path>
              </a:pathLst>
            </a:custGeom>
            <a:solidFill>
              <a:srgbClr val="9799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2787" y="5789653"/>
              <a:ext cx="426720" cy="443865"/>
            </a:xfrm>
            <a:custGeom>
              <a:avLst/>
              <a:gdLst/>
              <a:ahLst/>
              <a:cxnLst/>
              <a:rect l="l" t="t" r="r" b="b"/>
              <a:pathLst>
                <a:path w="426719" h="443864">
                  <a:moveTo>
                    <a:pt x="423059" y="301586"/>
                  </a:moveTo>
                  <a:lnTo>
                    <a:pt x="292074" y="301586"/>
                  </a:lnTo>
                  <a:lnTo>
                    <a:pt x="286330" y="319746"/>
                  </a:lnTo>
                  <a:lnTo>
                    <a:pt x="270487" y="359721"/>
                  </a:lnTo>
                  <a:lnTo>
                    <a:pt x="244915" y="406124"/>
                  </a:lnTo>
                  <a:lnTo>
                    <a:pt x="209981" y="443572"/>
                  </a:lnTo>
                  <a:lnTo>
                    <a:pt x="404367" y="372541"/>
                  </a:lnTo>
                  <a:lnTo>
                    <a:pt x="423059" y="301586"/>
                  </a:lnTo>
                  <a:close/>
                </a:path>
                <a:path w="426719" h="443864">
                  <a:moveTo>
                    <a:pt x="137286" y="0"/>
                  </a:moveTo>
                  <a:lnTo>
                    <a:pt x="114777" y="6290"/>
                  </a:lnTo>
                  <a:lnTo>
                    <a:pt x="106146" y="23606"/>
                  </a:lnTo>
                  <a:lnTo>
                    <a:pt x="101839" y="49613"/>
                  </a:lnTo>
                  <a:lnTo>
                    <a:pt x="92303" y="81978"/>
                  </a:lnTo>
                  <a:lnTo>
                    <a:pt x="79017" y="95629"/>
                  </a:lnTo>
                  <a:lnTo>
                    <a:pt x="57076" y="109758"/>
                  </a:lnTo>
                  <a:lnTo>
                    <a:pt x="35617" y="124217"/>
                  </a:lnTo>
                  <a:lnTo>
                    <a:pt x="11937" y="183434"/>
                  </a:lnTo>
                  <a:lnTo>
                    <a:pt x="2278" y="245362"/>
                  </a:lnTo>
                  <a:lnTo>
                    <a:pt x="0" y="291299"/>
                  </a:lnTo>
                  <a:lnTo>
                    <a:pt x="135267" y="371386"/>
                  </a:lnTo>
                  <a:lnTo>
                    <a:pt x="141566" y="368287"/>
                  </a:lnTo>
                  <a:lnTo>
                    <a:pt x="155790" y="361569"/>
                  </a:lnTo>
                  <a:lnTo>
                    <a:pt x="199791" y="341501"/>
                  </a:lnTo>
                  <a:lnTo>
                    <a:pt x="139096" y="341501"/>
                  </a:lnTo>
                  <a:lnTo>
                    <a:pt x="126098" y="337997"/>
                  </a:lnTo>
                  <a:lnTo>
                    <a:pt x="119416" y="326318"/>
                  </a:lnTo>
                  <a:lnTo>
                    <a:pt x="119973" y="308965"/>
                  </a:lnTo>
                  <a:lnTo>
                    <a:pt x="127298" y="288230"/>
                  </a:lnTo>
                  <a:lnTo>
                    <a:pt x="154406" y="249717"/>
                  </a:lnTo>
                  <a:lnTo>
                    <a:pt x="206324" y="233794"/>
                  </a:lnTo>
                  <a:lnTo>
                    <a:pt x="371070" y="233794"/>
                  </a:lnTo>
                  <a:lnTo>
                    <a:pt x="137286" y="0"/>
                  </a:lnTo>
                  <a:close/>
                </a:path>
                <a:path w="426719" h="443864">
                  <a:moveTo>
                    <a:pt x="371070" y="233794"/>
                  </a:moveTo>
                  <a:lnTo>
                    <a:pt x="206324" y="233794"/>
                  </a:lnTo>
                  <a:lnTo>
                    <a:pt x="207106" y="240757"/>
                  </a:lnTo>
                  <a:lnTo>
                    <a:pt x="207229" y="258816"/>
                  </a:lnTo>
                  <a:lnTo>
                    <a:pt x="191503" y="305422"/>
                  </a:lnTo>
                  <a:lnTo>
                    <a:pt x="155733" y="336530"/>
                  </a:lnTo>
                  <a:lnTo>
                    <a:pt x="139096" y="341501"/>
                  </a:lnTo>
                  <a:lnTo>
                    <a:pt x="199791" y="341501"/>
                  </a:lnTo>
                  <a:lnTo>
                    <a:pt x="202225" y="340391"/>
                  </a:lnTo>
                  <a:lnTo>
                    <a:pt x="245711" y="321310"/>
                  </a:lnTo>
                  <a:lnTo>
                    <a:pt x="292074" y="301586"/>
                  </a:lnTo>
                  <a:lnTo>
                    <a:pt x="423059" y="301586"/>
                  </a:lnTo>
                  <a:lnTo>
                    <a:pt x="426364" y="289039"/>
                  </a:lnTo>
                  <a:lnTo>
                    <a:pt x="371070" y="233794"/>
                  </a:lnTo>
                  <a:close/>
                </a:path>
              </a:pathLst>
            </a:custGeom>
            <a:solidFill>
              <a:srgbClr val="BDA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5808" y="5509374"/>
              <a:ext cx="499745" cy="787400"/>
            </a:xfrm>
            <a:custGeom>
              <a:avLst/>
              <a:gdLst/>
              <a:ahLst/>
              <a:cxnLst/>
              <a:rect l="l" t="t" r="r" b="b"/>
              <a:pathLst>
                <a:path w="499744" h="787400">
                  <a:moveTo>
                    <a:pt x="271335" y="652830"/>
                  </a:moveTo>
                  <a:lnTo>
                    <a:pt x="76885" y="723861"/>
                  </a:lnTo>
                  <a:lnTo>
                    <a:pt x="72948" y="726681"/>
                  </a:lnTo>
                  <a:lnTo>
                    <a:pt x="68859" y="729107"/>
                  </a:lnTo>
                  <a:lnTo>
                    <a:pt x="64604" y="731088"/>
                  </a:lnTo>
                  <a:lnTo>
                    <a:pt x="48044" y="736473"/>
                  </a:lnTo>
                  <a:lnTo>
                    <a:pt x="31546" y="737679"/>
                  </a:lnTo>
                  <a:lnTo>
                    <a:pt x="15443" y="735457"/>
                  </a:lnTo>
                  <a:lnTo>
                    <a:pt x="0" y="730580"/>
                  </a:lnTo>
                  <a:lnTo>
                    <a:pt x="12255" y="740232"/>
                  </a:lnTo>
                  <a:lnTo>
                    <a:pt x="41059" y="758596"/>
                  </a:lnTo>
                  <a:lnTo>
                    <a:pt x="82664" y="777049"/>
                  </a:lnTo>
                  <a:lnTo>
                    <a:pt x="133299" y="786930"/>
                  </a:lnTo>
                  <a:lnTo>
                    <a:pt x="189230" y="779602"/>
                  </a:lnTo>
                  <a:lnTo>
                    <a:pt x="246697" y="746417"/>
                  </a:lnTo>
                  <a:lnTo>
                    <a:pt x="271335" y="652830"/>
                  </a:lnTo>
                  <a:close/>
                </a:path>
                <a:path w="499744" h="787400">
                  <a:moveTo>
                    <a:pt x="499579" y="226504"/>
                  </a:moveTo>
                  <a:lnTo>
                    <a:pt x="389191" y="126923"/>
                  </a:lnTo>
                  <a:lnTo>
                    <a:pt x="109372" y="0"/>
                  </a:lnTo>
                  <a:lnTo>
                    <a:pt x="4267" y="280289"/>
                  </a:lnTo>
                  <a:lnTo>
                    <a:pt x="273773" y="549808"/>
                  </a:lnTo>
                  <a:lnTo>
                    <a:pt x="455968" y="350278"/>
                  </a:lnTo>
                  <a:lnTo>
                    <a:pt x="499579" y="226504"/>
                  </a:lnTo>
                  <a:close/>
                </a:path>
              </a:pathLst>
            </a:custGeom>
            <a:solidFill>
              <a:srgbClr val="767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1733" y="6080951"/>
              <a:ext cx="410845" cy="572135"/>
            </a:xfrm>
            <a:custGeom>
              <a:avLst/>
              <a:gdLst/>
              <a:ahLst/>
              <a:cxnLst/>
              <a:rect l="l" t="t" r="r" b="b"/>
              <a:pathLst>
                <a:path w="410844" h="572134">
                  <a:moveTo>
                    <a:pt x="26555" y="0"/>
                  </a:moveTo>
                  <a:lnTo>
                    <a:pt x="0" y="0"/>
                  </a:lnTo>
                  <a:lnTo>
                    <a:pt x="0" y="188036"/>
                  </a:lnTo>
                  <a:lnTo>
                    <a:pt x="96151" y="188036"/>
                  </a:lnTo>
                  <a:lnTo>
                    <a:pt x="0" y="319201"/>
                  </a:lnTo>
                  <a:lnTo>
                    <a:pt x="0" y="571626"/>
                  </a:lnTo>
                  <a:lnTo>
                    <a:pt x="6324" y="571626"/>
                  </a:lnTo>
                  <a:lnTo>
                    <a:pt x="347916" y="413791"/>
                  </a:lnTo>
                  <a:lnTo>
                    <a:pt x="410781" y="174828"/>
                  </a:lnTo>
                  <a:lnTo>
                    <a:pt x="353313" y="208020"/>
                  </a:lnTo>
                  <a:lnTo>
                    <a:pt x="297383" y="215352"/>
                  </a:lnTo>
                  <a:lnTo>
                    <a:pt x="246741" y="205471"/>
                  </a:lnTo>
                  <a:lnTo>
                    <a:pt x="205143" y="187021"/>
                  </a:lnTo>
                  <a:lnTo>
                    <a:pt x="176339" y="168646"/>
                  </a:lnTo>
                  <a:lnTo>
                    <a:pt x="164083" y="158991"/>
                  </a:lnTo>
                  <a:lnTo>
                    <a:pt x="143011" y="150329"/>
                  </a:lnTo>
                  <a:lnTo>
                    <a:pt x="129427" y="142801"/>
                  </a:lnTo>
                  <a:lnTo>
                    <a:pt x="117426" y="132230"/>
                  </a:lnTo>
                  <a:lnTo>
                    <a:pt x="101104" y="114439"/>
                  </a:lnTo>
                  <a:lnTo>
                    <a:pt x="26555" y="0"/>
                  </a:lnTo>
                  <a:close/>
                </a:path>
              </a:pathLst>
            </a:custGeom>
            <a:solidFill>
              <a:srgbClr val="3A39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204" y="6023452"/>
              <a:ext cx="90812" cy="10770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1731" y="5789655"/>
              <a:ext cx="168910" cy="294005"/>
            </a:xfrm>
            <a:custGeom>
              <a:avLst/>
              <a:gdLst/>
              <a:ahLst/>
              <a:cxnLst/>
              <a:rect l="l" t="t" r="r" b="b"/>
              <a:pathLst>
                <a:path w="168909" h="294004">
                  <a:moveTo>
                    <a:pt x="168338" y="0"/>
                  </a:moveTo>
                  <a:lnTo>
                    <a:pt x="6324" y="0"/>
                  </a:lnTo>
                  <a:lnTo>
                    <a:pt x="0" y="0"/>
                  </a:lnTo>
                  <a:lnTo>
                    <a:pt x="0" y="291299"/>
                  </a:lnTo>
                  <a:lnTo>
                    <a:pt x="26555" y="291299"/>
                  </a:lnTo>
                  <a:lnTo>
                    <a:pt x="27914" y="293382"/>
                  </a:lnTo>
                  <a:lnTo>
                    <a:pt x="31064" y="291299"/>
                  </a:lnTo>
                  <a:lnTo>
                    <a:pt x="35306" y="243208"/>
                  </a:lnTo>
                  <a:lnTo>
                    <a:pt x="42519" y="194323"/>
                  </a:lnTo>
                  <a:lnTo>
                    <a:pt x="54825" y="138861"/>
                  </a:lnTo>
                  <a:lnTo>
                    <a:pt x="88134" y="109753"/>
                  </a:lnTo>
                  <a:lnTo>
                    <a:pt x="110079" y="95624"/>
                  </a:lnTo>
                  <a:lnTo>
                    <a:pt x="123367" y="81978"/>
                  </a:lnTo>
                  <a:lnTo>
                    <a:pt x="132898" y="49613"/>
                  </a:lnTo>
                  <a:lnTo>
                    <a:pt x="137204" y="23606"/>
                  </a:lnTo>
                  <a:lnTo>
                    <a:pt x="145834" y="6290"/>
                  </a:lnTo>
                  <a:lnTo>
                    <a:pt x="168338" y="0"/>
                  </a:lnTo>
                  <a:close/>
                </a:path>
              </a:pathLst>
            </a:custGeom>
            <a:solidFill>
              <a:srgbClr val="AD9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643" y="6080955"/>
              <a:ext cx="138404" cy="1144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51735" y="6268987"/>
              <a:ext cx="96520" cy="131445"/>
            </a:xfrm>
            <a:custGeom>
              <a:avLst/>
              <a:gdLst/>
              <a:ahLst/>
              <a:cxnLst/>
              <a:rect l="l" t="t" r="r" b="b"/>
              <a:pathLst>
                <a:path w="96519" h="131445">
                  <a:moveTo>
                    <a:pt x="96151" y="0"/>
                  </a:moveTo>
                  <a:lnTo>
                    <a:pt x="0" y="0"/>
                  </a:lnTo>
                  <a:lnTo>
                    <a:pt x="0" y="131165"/>
                  </a:lnTo>
                  <a:lnTo>
                    <a:pt x="96151" y="0"/>
                  </a:lnTo>
                  <a:close/>
                </a:path>
              </a:pathLst>
            </a:custGeom>
            <a:solidFill>
              <a:srgbClr val="2A29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2207" y="6080959"/>
              <a:ext cx="409575" cy="572135"/>
            </a:xfrm>
            <a:custGeom>
              <a:avLst/>
              <a:gdLst/>
              <a:ahLst/>
              <a:cxnLst/>
              <a:rect l="l" t="t" r="r" b="b"/>
              <a:pathLst>
                <a:path w="409575" h="572134">
                  <a:moveTo>
                    <a:pt x="409524" y="0"/>
                  </a:moveTo>
                  <a:lnTo>
                    <a:pt x="384225" y="0"/>
                  </a:lnTo>
                  <a:lnTo>
                    <a:pt x="309664" y="114427"/>
                  </a:lnTo>
                  <a:lnTo>
                    <a:pt x="304847" y="119398"/>
                  </a:lnTo>
                  <a:lnTo>
                    <a:pt x="291572" y="131398"/>
                  </a:lnTo>
                  <a:lnTo>
                    <a:pt x="271602" y="146054"/>
                  </a:lnTo>
                  <a:lnTo>
                    <a:pt x="246697" y="158991"/>
                  </a:lnTo>
                  <a:lnTo>
                    <a:pt x="234442" y="168640"/>
                  </a:lnTo>
                  <a:lnTo>
                    <a:pt x="205638" y="187012"/>
                  </a:lnTo>
                  <a:lnTo>
                    <a:pt x="164039" y="205460"/>
                  </a:lnTo>
                  <a:lnTo>
                    <a:pt x="113398" y="215340"/>
                  </a:lnTo>
                  <a:lnTo>
                    <a:pt x="57467" y="208007"/>
                  </a:lnTo>
                  <a:lnTo>
                    <a:pt x="0" y="174815"/>
                  </a:lnTo>
                  <a:lnTo>
                    <a:pt x="62877" y="413778"/>
                  </a:lnTo>
                  <a:lnTo>
                    <a:pt x="404469" y="571614"/>
                  </a:lnTo>
                  <a:lnTo>
                    <a:pt x="409524" y="571614"/>
                  </a:lnTo>
                  <a:lnTo>
                    <a:pt x="409524" y="319189"/>
                  </a:lnTo>
                  <a:lnTo>
                    <a:pt x="313359" y="188023"/>
                  </a:lnTo>
                  <a:lnTo>
                    <a:pt x="409524" y="188023"/>
                  </a:lnTo>
                  <a:lnTo>
                    <a:pt x="409524" y="0"/>
                  </a:lnTo>
                  <a:close/>
                </a:path>
              </a:pathLst>
            </a:custGeom>
            <a:solidFill>
              <a:srgbClr val="4F4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5566" y="6268987"/>
              <a:ext cx="96520" cy="131445"/>
            </a:xfrm>
            <a:custGeom>
              <a:avLst/>
              <a:gdLst/>
              <a:ahLst/>
              <a:cxnLst/>
              <a:rect l="l" t="t" r="r" b="b"/>
              <a:pathLst>
                <a:path w="96519" h="131445">
                  <a:moveTo>
                    <a:pt x="96164" y="0"/>
                  </a:moveTo>
                  <a:lnTo>
                    <a:pt x="0" y="0"/>
                  </a:lnTo>
                  <a:lnTo>
                    <a:pt x="96164" y="131165"/>
                  </a:lnTo>
                  <a:lnTo>
                    <a:pt x="96164" y="0"/>
                  </a:lnTo>
                  <a:close/>
                </a:path>
              </a:pathLst>
            </a:custGeom>
            <a:solidFill>
              <a:srgbClr val="3A39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9107" y="5789655"/>
              <a:ext cx="163195" cy="291465"/>
            </a:xfrm>
            <a:custGeom>
              <a:avLst/>
              <a:gdLst/>
              <a:ahLst/>
              <a:cxnLst/>
              <a:rect l="l" t="t" r="r" b="b"/>
              <a:pathLst>
                <a:path w="163194" h="291464">
                  <a:moveTo>
                    <a:pt x="162623" y="0"/>
                  </a:moveTo>
                  <a:lnTo>
                    <a:pt x="0" y="0"/>
                  </a:lnTo>
                  <a:lnTo>
                    <a:pt x="22532" y="6290"/>
                  </a:lnTo>
                  <a:lnTo>
                    <a:pt x="31178" y="23606"/>
                  </a:lnTo>
                  <a:lnTo>
                    <a:pt x="35490" y="49613"/>
                  </a:lnTo>
                  <a:lnTo>
                    <a:pt x="45021" y="81978"/>
                  </a:lnTo>
                  <a:lnTo>
                    <a:pt x="58309" y="95624"/>
                  </a:lnTo>
                  <a:lnTo>
                    <a:pt x="80252" y="109753"/>
                  </a:lnTo>
                  <a:lnTo>
                    <a:pt x="101712" y="124215"/>
                  </a:lnTo>
                  <a:lnTo>
                    <a:pt x="125359" y="183434"/>
                  </a:lnTo>
                  <a:lnTo>
                    <a:pt x="135017" y="245362"/>
                  </a:lnTo>
                  <a:lnTo>
                    <a:pt x="137325" y="291299"/>
                  </a:lnTo>
                  <a:lnTo>
                    <a:pt x="162623" y="291299"/>
                  </a:lnTo>
                  <a:lnTo>
                    <a:pt x="162623" y="0"/>
                  </a:lnTo>
                  <a:close/>
                </a:path>
              </a:pathLst>
            </a:custGeom>
            <a:solidFill>
              <a:srgbClr val="CCB5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111" y="6080955"/>
              <a:ext cx="137325" cy="1144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5567" y="5789659"/>
              <a:ext cx="431165" cy="443865"/>
            </a:xfrm>
            <a:custGeom>
              <a:avLst/>
              <a:gdLst/>
              <a:ahLst/>
              <a:cxnLst/>
              <a:rect l="l" t="t" r="r" b="b"/>
              <a:pathLst>
                <a:path w="431165" h="443864">
                  <a:moveTo>
                    <a:pt x="293535" y="0"/>
                  </a:moveTo>
                  <a:lnTo>
                    <a:pt x="289090" y="0"/>
                  </a:lnTo>
                  <a:lnTo>
                    <a:pt x="0" y="289039"/>
                  </a:lnTo>
                  <a:lnTo>
                    <a:pt x="22009" y="372541"/>
                  </a:lnTo>
                  <a:lnTo>
                    <a:pt x="216395" y="443572"/>
                  </a:lnTo>
                  <a:lnTo>
                    <a:pt x="181460" y="406117"/>
                  </a:lnTo>
                  <a:lnTo>
                    <a:pt x="155884" y="359711"/>
                  </a:lnTo>
                  <a:lnTo>
                    <a:pt x="140041" y="319739"/>
                  </a:lnTo>
                  <a:lnTo>
                    <a:pt x="134302" y="301586"/>
                  </a:lnTo>
                  <a:lnTo>
                    <a:pt x="232053" y="301586"/>
                  </a:lnTo>
                  <a:lnTo>
                    <a:pt x="222147" y="288115"/>
                  </a:lnTo>
                  <a:lnTo>
                    <a:pt x="216361" y="274885"/>
                  </a:lnTo>
                  <a:lnTo>
                    <a:pt x="216126" y="259016"/>
                  </a:lnTo>
                  <a:lnTo>
                    <a:pt x="220052" y="233794"/>
                  </a:lnTo>
                  <a:lnTo>
                    <a:pt x="425220" y="233794"/>
                  </a:lnTo>
                  <a:lnTo>
                    <a:pt x="419391" y="194318"/>
                  </a:lnTo>
                  <a:lnTo>
                    <a:pt x="407098" y="138849"/>
                  </a:lnTo>
                  <a:lnTo>
                    <a:pt x="395260" y="124205"/>
                  </a:lnTo>
                  <a:lnTo>
                    <a:pt x="373799" y="109747"/>
                  </a:lnTo>
                  <a:lnTo>
                    <a:pt x="351852" y="95622"/>
                  </a:lnTo>
                  <a:lnTo>
                    <a:pt x="338556" y="81978"/>
                  </a:lnTo>
                  <a:lnTo>
                    <a:pt x="329025" y="49607"/>
                  </a:lnTo>
                  <a:lnTo>
                    <a:pt x="324713" y="23601"/>
                  </a:lnTo>
                  <a:lnTo>
                    <a:pt x="316068" y="6288"/>
                  </a:lnTo>
                  <a:lnTo>
                    <a:pt x="293535" y="0"/>
                  </a:lnTo>
                  <a:close/>
                </a:path>
                <a:path w="431165" h="443864">
                  <a:moveTo>
                    <a:pt x="232053" y="301586"/>
                  </a:moveTo>
                  <a:lnTo>
                    <a:pt x="134302" y="301586"/>
                  </a:lnTo>
                  <a:lnTo>
                    <a:pt x="180659" y="321308"/>
                  </a:lnTo>
                  <a:lnTo>
                    <a:pt x="224140" y="340386"/>
                  </a:lnTo>
                  <a:lnTo>
                    <a:pt x="270573" y="361556"/>
                  </a:lnTo>
                  <a:lnTo>
                    <a:pt x="293535" y="372541"/>
                  </a:lnTo>
                  <a:lnTo>
                    <a:pt x="346010" y="341500"/>
                  </a:lnTo>
                  <a:lnTo>
                    <a:pt x="287262" y="341500"/>
                  </a:lnTo>
                  <a:lnTo>
                    <a:pt x="270630" y="336526"/>
                  </a:lnTo>
                  <a:lnTo>
                    <a:pt x="252465" y="324144"/>
                  </a:lnTo>
                  <a:lnTo>
                    <a:pt x="234873" y="305422"/>
                  </a:lnTo>
                  <a:lnTo>
                    <a:pt x="232053" y="301586"/>
                  </a:lnTo>
                  <a:close/>
                </a:path>
                <a:path w="431165" h="443864">
                  <a:moveTo>
                    <a:pt x="425220" y="233794"/>
                  </a:moveTo>
                  <a:lnTo>
                    <a:pt x="220052" y="233794"/>
                  </a:lnTo>
                  <a:lnTo>
                    <a:pt x="227153" y="234845"/>
                  </a:lnTo>
                  <a:lnTo>
                    <a:pt x="244436" y="239314"/>
                  </a:lnTo>
                  <a:lnTo>
                    <a:pt x="285432" y="266407"/>
                  </a:lnTo>
                  <a:lnTo>
                    <a:pt x="306397" y="308956"/>
                  </a:lnTo>
                  <a:lnTo>
                    <a:pt x="306953" y="326311"/>
                  </a:lnTo>
                  <a:lnTo>
                    <a:pt x="300253" y="337997"/>
                  </a:lnTo>
                  <a:lnTo>
                    <a:pt x="287262" y="341500"/>
                  </a:lnTo>
                  <a:lnTo>
                    <a:pt x="346010" y="341500"/>
                  </a:lnTo>
                  <a:lnTo>
                    <a:pt x="430872" y="291299"/>
                  </a:lnTo>
                  <a:lnTo>
                    <a:pt x="430017" y="278028"/>
                  </a:lnTo>
                  <a:lnTo>
                    <a:pt x="426610" y="243206"/>
                  </a:lnTo>
                  <a:lnTo>
                    <a:pt x="425220" y="233794"/>
                  </a:lnTo>
                  <a:close/>
                </a:path>
              </a:pathLst>
            </a:custGeom>
            <a:solidFill>
              <a:srgbClr val="E1C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694" y="6023451"/>
              <a:ext cx="87826" cy="10770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2246" y="5509412"/>
              <a:ext cx="386715" cy="787400"/>
            </a:xfrm>
            <a:custGeom>
              <a:avLst/>
              <a:gdLst/>
              <a:ahLst/>
              <a:cxnLst/>
              <a:rect l="l" t="t" r="r" b="b"/>
              <a:pathLst>
                <a:path w="386715" h="787400">
                  <a:moveTo>
                    <a:pt x="382397" y="280238"/>
                  </a:moveTo>
                  <a:lnTo>
                    <a:pt x="277291" y="0"/>
                  </a:lnTo>
                  <a:lnTo>
                    <a:pt x="205409" y="38176"/>
                  </a:lnTo>
                  <a:lnTo>
                    <a:pt x="71907" y="147599"/>
                  </a:lnTo>
                  <a:lnTo>
                    <a:pt x="0" y="320675"/>
                  </a:lnTo>
                  <a:lnTo>
                    <a:pt x="112890" y="549757"/>
                  </a:lnTo>
                  <a:lnTo>
                    <a:pt x="382397" y="280238"/>
                  </a:lnTo>
                  <a:close/>
                </a:path>
                <a:path w="386715" h="787400">
                  <a:moveTo>
                    <a:pt x="386651" y="730542"/>
                  </a:moveTo>
                  <a:lnTo>
                    <a:pt x="371221" y="735431"/>
                  </a:lnTo>
                  <a:lnTo>
                    <a:pt x="355104" y="737641"/>
                  </a:lnTo>
                  <a:lnTo>
                    <a:pt x="338620" y="736434"/>
                  </a:lnTo>
                  <a:lnTo>
                    <a:pt x="322046" y="731050"/>
                  </a:lnTo>
                  <a:lnTo>
                    <a:pt x="317804" y="729068"/>
                  </a:lnTo>
                  <a:lnTo>
                    <a:pt x="313690" y="726643"/>
                  </a:lnTo>
                  <a:lnTo>
                    <a:pt x="309714" y="723823"/>
                  </a:lnTo>
                  <a:lnTo>
                    <a:pt x="115316" y="652792"/>
                  </a:lnTo>
                  <a:lnTo>
                    <a:pt x="139954" y="746379"/>
                  </a:lnTo>
                  <a:lnTo>
                    <a:pt x="197421" y="779564"/>
                  </a:lnTo>
                  <a:lnTo>
                    <a:pt x="253352" y="786892"/>
                  </a:lnTo>
                  <a:lnTo>
                    <a:pt x="303987" y="777011"/>
                  </a:lnTo>
                  <a:lnTo>
                    <a:pt x="345592" y="758558"/>
                  </a:lnTo>
                  <a:lnTo>
                    <a:pt x="374396" y="740194"/>
                  </a:lnTo>
                  <a:lnTo>
                    <a:pt x="386651" y="730542"/>
                  </a:lnTo>
                  <a:close/>
                </a:path>
              </a:pathLst>
            </a:custGeom>
            <a:solidFill>
              <a:srgbClr val="9799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82787" y="5789653"/>
              <a:ext cx="426720" cy="443865"/>
            </a:xfrm>
            <a:custGeom>
              <a:avLst/>
              <a:gdLst/>
              <a:ahLst/>
              <a:cxnLst/>
              <a:rect l="l" t="t" r="r" b="b"/>
              <a:pathLst>
                <a:path w="426719" h="443864">
                  <a:moveTo>
                    <a:pt x="423059" y="301586"/>
                  </a:moveTo>
                  <a:lnTo>
                    <a:pt x="292074" y="301586"/>
                  </a:lnTo>
                  <a:lnTo>
                    <a:pt x="286330" y="319746"/>
                  </a:lnTo>
                  <a:lnTo>
                    <a:pt x="270487" y="359721"/>
                  </a:lnTo>
                  <a:lnTo>
                    <a:pt x="244915" y="406124"/>
                  </a:lnTo>
                  <a:lnTo>
                    <a:pt x="209981" y="443572"/>
                  </a:lnTo>
                  <a:lnTo>
                    <a:pt x="404367" y="372541"/>
                  </a:lnTo>
                  <a:lnTo>
                    <a:pt x="423059" y="301586"/>
                  </a:lnTo>
                  <a:close/>
                </a:path>
                <a:path w="426719" h="443864">
                  <a:moveTo>
                    <a:pt x="137286" y="0"/>
                  </a:moveTo>
                  <a:lnTo>
                    <a:pt x="114777" y="6290"/>
                  </a:lnTo>
                  <a:lnTo>
                    <a:pt x="106146" y="23606"/>
                  </a:lnTo>
                  <a:lnTo>
                    <a:pt x="101839" y="49613"/>
                  </a:lnTo>
                  <a:lnTo>
                    <a:pt x="92303" y="81978"/>
                  </a:lnTo>
                  <a:lnTo>
                    <a:pt x="79017" y="95629"/>
                  </a:lnTo>
                  <a:lnTo>
                    <a:pt x="57076" y="109758"/>
                  </a:lnTo>
                  <a:lnTo>
                    <a:pt x="35617" y="124217"/>
                  </a:lnTo>
                  <a:lnTo>
                    <a:pt x="11937" y="183434"/>
                  </a:lnTo>
                  <a:lnTo>
                    <a:pt x="2278" y="245362"/>
                  </a:lnTo>
                  <a:lnTo>
                    <a:pt x="0" y="291299"/>
                  </a:lnTo>
                  <a:lnTo>
                    <a:pt x="135267" y="371386"/>
                  </a:lnTo>
                  <a:lnTo>
                    <a:pt x="141566" y="368287"/>
                  </a:lnTo>
                  <a:lnTo>
                    <a:pt x="155790" y="361569"/>
                  </a:lnTo>
                  <a:lnTo>
                    <a:pt x="199791" y="341501"/>
                  </a:lnTo>
                  <a:lnTo>
                    <a:pt x="139096" y="341501"/>
                  </a:lnTo>
                  <a:lnTo>
                    <a:pt x="126098" y="337997"/>
                  </a:lnTo>
                  <a:lnTo>
                    <a:pt x="119416" y="326318"/>
                  </a:lnTo>
                  <a:lnTo>
                    <a:pt x="119973" y="308965"/>
                  </a:lnTo>
                  <a:lnTo>
                    <a:pt x="127298" y="288230"/>
                  </a:lnTo>
                  <a:lnTo>
                    <a:pt x="154406" y="249717"/>
                  </a:lnTo>
                  <a:lnTo>
                    <a:pt x="206324" y="233794"/>
                  </a:lnTo>
                  <a:lnTo>
                    <a:pt x="371070" y="233794"/>
                  </a:lnTo>
                  <a:lnTo>
                    <a:pt x="137286" y="0"/>
                  </a:lnTo>
                  <a:close/>
                </a:path>
                <a:path w="426719" h="443864">
                  <a:moveTo>
                    <a:pt x="371070" y="233794"/>
                  </a:moveTo>
                  <a:lnTo>
                    <a:pt x="206324" y="233794"/>
                  </a:lnTo>
                  <a:lnTo>
                    <a:pt x="207106" y="240757"/>
                  </a:lnTo>
                  <a:lnTo>
                    <a:pt x="207229" y="258816"/>
                  </a:lnTo>
                  <a:lnTo>
                    <a:pt x="191503" y="305422"/>
                  </a:lnTo>
                  <a:lnTo>
                    <a:pt x="155733" y="336530"/>
                  </a:lnTo>
                  <a:lnTo>
                    <a:pt x="139096" y="341501"/>
                  </a:lnTo>
                  <a:lnTo>
                    <a:pt x="199791" y="341501"/>
                  </a:lnTo>
                  <a:lnTo>
                    <a:pt x="202225" y="340391"/>
                  </a:lnTo>
                  <a:lnTo>
                    <a:pt x="245711" y="321310"/>
                  </a:lnTo>
                  <a:lnTo>
                    <a:pt x="292074" y="301586"/>
                  </a:lnTo>
                  <a:lnTo>
                    <a:pt x="423059" y="301586"/>
                  </a:lnTo>
                  <a:lnTo>
                    <a:pt x="426364" y="289039"/>
                  </a:lnTo>
                  <a:lnTo>
                    <a:pt x="371070" y="233794"/>
                  </a:lnTo>
                  <a:close/>
                </a:path>
              </a:pathLst>
            </a:custGeom>
            <a:solidFill>
              <a:srgbClr val="BDA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5808" y="5509374"/>
              <a:ext cx="499745" cy="787400"/>
            </a:xfrm>
            <a:custGeom>
              <a:avLst/>
              <a:gdLst/>
              <a:ahLst/>
              <a:cxnLst/>
              <a:rect l="l" t="t" r="r" b="b"/>
              <a:pathLst>
                <a:path w="499744" h="787400">
                  <a:moveTo>
                    <a:pt x="271335" y="652830"/>
                  </a:moveTo>
                  <a:lnTo>
                    <a:pt x="76885" y="723861"/>
                  </a:lnTo>
                  <a:lnTo>
                    <a:pt x="72948" y="726681"/>
                  </a:lnTo>
                  <a:lnTo>
                    <a:pt x="68859" y="729107"/>
                  </a:lnTo>
                  <a:lnTo>
                    <a:pt x="64604" y="731088"/>
                  </a:lnTo>
                  <a:lnTo>
                    <a:pt x="48044" y="736473"/>
                  </a:lnTo>
                  <a:lnTo>
                    <a:pt x="31546" y="737679"/>
                  </a:lnTo>
                  <a:lnTo>
                    <a:pt x="15443" y="735457"/>
                  </a:lnTo>
                  <a:lnTo>
                    <a:pt x="0" y="730580"/>
                  </a:lnTo>
                  <a:lnTo>
                    <a:pt x="12255" y="740232"/>
                  </a:lnTo>
                  <a:lnTo>
                    <a:pt x="41059" y="758596"/>
                  </a:lnTo>
                  <a:lnTo>
                    <a:pt x="82664" y="777049"/>
                  </a:lnTo>
                  <a:lnTo>
                    <a:pt x="133299" y="786930"/>
                  </a:lnTo>
                  <a:lnTo>
                    <a:pt x="189230" y="779602"/>
                  </a:lnTo>
                  <a:lnTo>
                    <a:pt x="246697" y="746417"/>
                  </a:lnTo>
                  <a:lnTo>
                    <a:pt x="271335" y="652830"/>
                  </a:lnTo>
                  <a:close/>
                </a:path>
                <a:path w="499744" h="787400">
                  <a:moveTo>
                    <a:pt x="499579" y="226504"/>
                  </a:moveTo>
                  <a:lnTo>
                    <a:pt x="389191" y="126923"/>
                  </a:lnTo>
                  <a:lnTo>
                    <a:pt x="109372" y="0"/>
                  </a:lnTo>
                  <a:lnTo>
                    <a:pt x="4267" y="280289"/>
                  </a:lnTo>
                  <a:lnTo>
                    <a:pt x="273773" y="549808"/>
                  </a:lnTo>
                  <a:lnTo>
                    <a:pt x="455968" y="350278"/>
                  </a:lnTo>
                  <a:lnTo>
                    <a:pt x="499579" y="226504"/>
                  </a:lnTo>
                  <a:close/>
                </a:path>
              </a:pathLst>
            </a:custGeom>
            <a:solidFill>
              <a:srgbClr val="767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51733" y="6080951"/>
              <a:ext cx="410845" cy="572135"/>
            </a:xfrm>
            <a:custGeom>
              <a:avLst/>
              <a:gdLst/>
              <a:ahLst/>
              <a:cxnLst/>
              <a:rect l="l" t="t" r="r" b="b"/>
              <a:pathLst>
                <a:path w="410844" h="572134">
                  <a:moveTo>
                    <a:pt x="26555" y="0"/>
                  </a:moveTo>
                  <a:lnTo>
                    <a:pt x="0" y="0"/>
                  </a:lnTo>
                  <a:lnTo>
                    <a:pt x="0" y="188036"/>
                  </a:lnTo>
                  <a:lnTo>
                    <a:pt x="96151" y="188036"/>
                  </a:lnTo>
                  <a:lnTo>
                    <a:pt x="0" y="319201"/>
                  </a:lnTo>
                  <a:lnTo>
                    <a:pt x="0" y="571626"/>
                  </a:lnTo>
                  <a:lnTo>
                    <a:pt x="6324" y="571626"/>
                  </a:lnTo>
                  <a:lnTo>
                    <a:pt x="347916" y="413791"/>
                  </a:lnTo>
                  <a:lnTo>
                    <a:pt x="410781" y="174828"/>
                  </a:lnTo>
                  <a:lnTo>
                    <a:pt x="353313" y="208020"/>
                  </a:lnTo>
                  <a:lnTo>
                    <a:pt x="297383" y="215352"/>
                  </a:lnTo>
                  <a:lnTo>
                    <a:pt x="246741" y="205471"/>
                  </a:lnTo>
                  <a:lnTo>
                    <a:pt x="205143" y="187021"/>
                  </a:lnTo>
                  <a:lnTo>
                    <a:pt x="176339" y="168646"/>
                  </a:lnTo>
                  <a:lnTo>
                    <a:pt x="164083" y="158991"/>
                  </a:lnTo>
                  <a:lnTo>
                    <a:pt x="143011" y="150329"/>
                  </a:lnTo>
                  <a:lnTo>
                    <a:pt x="129427" y="142801"/>
                  </a:lnTo>
                  <a:lnTo>
                    <a:pt x="117426" y="132230"/>
                  </a:lnTo>
                  <a:lnTo>
                    <a:pt x="101104" y="114439"/>
                  </a:lnTo>
                  <a:lnTo>
                    <a:pt x="26555" y="0"/>
                  </a:lnTo>
                  <a:close/>
                </a:path>
              </a:pathLst>
            </a:custGeom>
            <a:solidFill>
              <a:srgbClr val="3A39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204" y="6023452"/>
              <a:ext cx="90812" cy="10770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51731" y="5789655"/>
              <a:ext cx="168910" cy="294005"/>
            </a:xfrm>
            <a:custGeom>
              <a:avLst/>
              <a:gdLst/>
              <a:ahLst/>
              <a:cxnLst/>
              <a:rect l="l" t="t" r="r" b="b"/>
              <a:pathLst>
                <a:path w="168909" h="294004">
                  <a:moveTo>
                    <a:pt x="168338" y="0"/>
                  </a:moveTo>
                  <a:lnTo>
                    <a:pt x="6324" y="0"/>
                  </a:lnTo>
                  <a:lnTo>
                    <a:pt x="0" y="0"/>
                  </a:lnTo>
                  <a:lnTo>
                    <a:pt x="0" y="291299"/>
                  </a:lnTo>
                  <a:lnTo>
                    <a:pt x="26555" y="291299"/>
                  </a:lnTo>
                  <a:lnTo>
                    <a:pt x="27914" y="293382"/>
                  </a:lnTo>
                  <a:lnTo>
                    <a:pt x="31064" y="291299"/>
                  </a:lnTo>
                  <a:lnTo>
                    <a:pt x="35306" y="243208"/>
                  </a:lnTo>
                  <a:lnTo>
                    <a:pt x="42519" y="194323"/>
                  </a:lnTo>
                  <a:lnTo>
                    <a:pt x="54825" y="138861"/>
                  </a:lnTo>
                  <a:lnTo>
                    <a:pt x="88134" y="109753"/>
                  </a:lnTo>
                  <a:lnTo>
                    <a:pt x="110079" y="95624"/>
                  </a:lnTo>
                  <a:lnTo>
                    <a:pt x="123367" y="81978"/>
                  </a:lnTo>
                  <a:lnTo>
                    <a:pt x="132898" y="49613"/>
                  </a:lnTo>
                  <a:lnTo>
                    <a:pt x="137204" y="23606"/>
                  </a:lnTo>
                  <a:lnTo>
                    <a:pt x="145834" y="6290"/>
                  </a:lnTo>
                  <a:lnTo>
                    <a:pt x="168338" y="0"/>
                  </a:lnTo>
                  <a:close/>
                </a:path>
              </a:pathLst>
            </a:custGeom>
            <a:solidFill>
              <a:srgbClr val="AD9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643" y="6080955"/>
              <a:ext cx="138404" cy="11442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151735" y="6268987"/>
              <a:ext cx="96520" cy="131445"/>
            </a:xfrm>
            <a:custGeom>
              <a:avLst/>
              <a:gdLst/>
              <a:ahLst/>
              <a:cxnLst/>
              <a:rect l="l" t="t" r="r" b="b"/>
              <a:pathLst>
                <a:path w="96519" h="131445">
                  <a:moveTo>
                    <a:pt x="96151" y="0"/>
                  </a:moveTo>
                  <a:lnTo>
                    <a:pt x="0" y="0"/>
                  </a:lnTo>
                  <a:lnTo>
                    <a:pt x="0" y="131165"/>
                  </a:lnTo>
                  <a:lnTo>
                    <a:pt x="96151" y="0"/>
                  </a:lnTo>
                  <a:close/>
                </a:path>
              </a:pathLst>
            </a:custGeom>
            <a:solidFill>
              <a:srgbClr val="2A29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2207" y="6080959"/>
              <a:ext cx="409575" cy="572135"/>
            </a:xfrm>
            <a:custGeom>
              <a:avLst/>
              <a:gdLst/>
              <a:ahLst/>
              <a:cxnLst/>
              <a:rect l="l" t="t" r="r" b="b"/>
              <a:pathLst>
                <a:path w="409575" h="572134">
                  <a:moveTo>
                    <a:pt x="409524" y="0"/>
                  </a:moveTo>
                  <a:lnTo>
                    <a:pt x="384225" y="0"/>
                  </a:lnTo>
                  <a:lnTo>
                    <a:pt x="309664" y="114427"/>
                  </a:lnTo>
                  <a:lnTo>
                    <a:pt x="304847" y="119398"/>
                  </a:lnTo>
                  <a:lnTo>
                    <a:pt x="291572" y="131398"/>
                  </a:lnTo>
                  <a:lnTo>
                    <a:pt x="271602" y="146054"/>
                  </a:lnTo>
                  <a:lnTo>
                    <a:pt x="246697" y="158991"/>
                  </a:lnTo>
                  <a:lnTo>
                    <a:pt x="234442" y="168640"/>
                  </a:lnTo>
                  <a:lnTo>
                    <a:pt x="205638" y="187012"/>
                  </a:lnTo>
                  <a:lnTo>
                    <a:pt x="164039" y="205460"/>
                  </a:lnTo>
                  <a:lnTo>
                    <a:pt x="113398" y="215340"/>
                  </a:lnTo>
                  <a:lnTo>
                    <a:pt x="57467" y="208007"/>
                  </a:lnTo>
                  <a:lnTo>
                    <a:pt x="0" y="174815"/>
                  </a:lnTo>
                  <a:lnTo>
                    <a:pt x="62877" y="413778"/>
                  </a:lnTo>
                  <a:lnTo>
                    <a:pt x="404469" y="571614"/>
                  </a:lnTo>
                  <a:lnTo>
                    <a:pt x="409524" y="571614"/>
                  </a:lnTo>
                  <a:lnTo>
                    <a:pt x="409524" y="319189"/>
                  </a:lnTo>
                  <a:lnTo>
                    <a:pt x="313359" y="188023"/>
                  </a:lnTo>
                  <a:lnTo>
                    <a:pt x="409524" y="188023"/>
                  </a:lnTo>
                  <a:lnTo>
                    <a:pt x="409524" y="0"/>
                  </a:lnTo>
                  <a:close/>
                </a:path>
              </a:pathLst>
            </a:custGeom>
            <a:solidFill>
              <a:srgbClr val="4F4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5566" y="6268987"/>
              <a:ext cx="96520" cy="131445"/>
            </a:xfrm>
            <a:custGeom>
              <a:avLst/>
              <a:gdLst/>
              <a:ahLst/>
              <a:cxnLst/>
              <a:rect l="l" t="t" r="r" b="b"/>
              <a:pathLst>
                <a:path w="96519" h="131445">
                  <a:moveTo>
                    <a:pt x="96164" y="0"/>
                  </a:moveTo>
                  <a:lnTo>
                    <a:pt x="0" y="0"/>
                  </a:lnTo>
                  <a:lnTo>
                    <a:pt x="96164" y="131165"/>
                  </a:lnTo>
                  <a:lnTo>
                    <a:pt x="96164" y="0"/>
                  </a:lnTo>
                  <a:close/>
                </a:path>
              </a:pathLst>
            </a:custGeom>
            <a:solidFill>
              <a:srgbClr val="3A39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89107" y="5789655"/>
              <a:ext cx="163195" cy="291465"/>
            </a:xfrm>
            <a:custGeom>
              <a:avLst/>
              <a:gdLst/>
              <a:ahLst/>
              <a:cxnLst/>
              <a:rect l="l" t="t" r="r" b="b"/>
              <a:pathLst>
                <a:path w="163194" h="291464">
                  <a:moveTo>
                    <a:pt x="162623" y="0"/>
                  </a:moveTo>
                  <a:lnTo>
                    <a:pt x="0" y="0"/>
                  </a:lnTo>
                  <a:lnTo>
                    <a:pt x="22532" y="6290"/>
                  </a:lnTo>
                  <a:lnTo>
                    <a:pt x="31178" y="23606"/>
                  </a:lnTo>
                  <a:lnTo>
                    <a:pt x="35490" y="49613"/>
                  </a:lnTo>
                  <a:lnTo>
                    <a:pt x="45021" y="81978"/>
                  </a:lnTo>
                  <a:lnTo>
                    <a:pt x="58309" y="95624"/>
                  </a:lnTo>
                  <a:lnTo>
                    <a:pt x="80252" y="109753"/>
                  </a:lnTo>
                  <a:lnTo>
                    <a:pt x="101712" y="124215"/>
                  </a:lnTo>
                  <a:lnTo>
                    <a:pt x="125359" y="183434"/>
                  </a:lnTo>
                  <a:lnTo>
                    <a:pt x="135017" y="245362"/>
                  </a:lnTo>
                  <a:lnTo>
                    <a:pt x="137325" y="291299"/>
                  </a:lnTo>
                  <a:lnTo>
                    <a:pt x="162623" y="291299"/>
                  </a:lnTo>
                  <a:lnTo>
                    <a:pt x="162623" y="0"/>
                  </a:lnTo>
                  <a:close/>
                </a:path>
              </a:pathLst>
            </a:custGeom>
            <a:solidFill>
              <a:srgbClr val="CCB5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111" y="6080955"/>
              <a:ext cx="137325" cy="11442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95567" y="5789659"/>
              <a:ext cx="431165" cy="443865"/>
            </a:xfrm>
            <a:custGeom>
              <a:avLst/>
              <a:gdLst/>
              <a:ahLst/>
              <a:cxnLst/>
              <a:rect l="l" t="t" r="r" b="b"/>
              <a:pathLst>
                <a:path w="431165" h="443864">
                  <a:moveTo>
                    <a:pt x="293535" y="0"/>
                  </a:moveTo>
                  <a:lnTo>
                    <a:pt x="289090" y="0"/>
                  </a:lnTo>
                  <a:lnTo>
                    <a:pt x="0" y="289039"/>
                  </a:lnTo>
                  <a:lnTo>
                    <a:pt x="22009" y="372541"/>
                  </a:lnTo>
                  <a:lnTo>
                    <a:pt x="216395" y="443572"/>
                  </a:lnTo>
                  <a:lnTo>
                    <a:pt x="181460" y="406117"/>
                  </a:lnTo>
                  <a:lnTo>
                    <a:pt x="155884" y="359711"/>
                  </a:lnTo>
                  <a:lnTo>
                    <a:pt x="140041" y="319739"/>
                  </a:lnTo>
                  <a:lnTo>
                    <a:pt x="134302" y="301586"/>
                  </a:lnTo>
                  <a:lnTo>
                    <a:pt x="232053" y="301586"/>
                  </a:lnTo>
                  <a:lnTo>
                    <a:pt x="222147" y="288115"/>
                  </a:lnTo>
                  <a:lnTo>
                    <a:pt x="216361" y="274885"/>
                  </a:lnTo>
                  <a:lnTo>
                    <a:pt x="216126" y="259016"/>
                  </a:lnTo>
                  <a:lnTo>
                    <a:pt x="220052" y="233794"/>
                  </a:lnTo>
                  <a:lnTo>
                    <a:pt x="425220" y="233794"/>
                  </a:lnTo>
                  <a:lnTo>
                    <a:pt x="419391" y="194318"/>
                  </a:lnTo>
                  <a:lnTo>
                    <a:pt x="407098" y="138849"/>
                  </a:lnTo>
                  <a:lnTo>
                    <a:pt x="395260" y="124205"/>
                  </a:lnTo>
                  <a:lnTo>
                    <a:pt x="373799" y="109747"/>
                  </a:lnTo>
                  <a:lnTo>
                    <a:pt x="351852" y="95622"/>
                  </a:lnTo>
                  <a:lnTo>
                    <a:pt x="338556" y="81978"/>
                  </a:lnTo>
                  <a:lnTo>
                    <a:pt x="329025" y="49607"/>
                  </a:lnTo>
                  <a:lnTo>
                    <a:pt x="324713" y="23601"/>
                  </a:lnTo>
                  <a:lnTo>
                    <a:pt x="316068" y="6288"/>
                  </a:lnTo>
                  <a:lnTo>
                    <a:pt x="293535" y="0"/>
                  </a:lnTo>
                  <a:close/>
                </a:path>
                <a:path w="431165" h="443864">
                  <a:moveTo>
                    <a:pt x="232053" y="301586"/>
                  </a:moveTo>
                  <a:lnTo>
                    <a:pt x="134302" y="301586"/>
                  </a:lnTo>
                  <a:lnTo>
                    <a:pt x="180659" y="321308"/>
                  </a:lnTo>
                  <a:lnTo>
                    <a:pt x="224140" y="340386"/>
                  </a:lnTo>
                  <a:lnTo>
                    <a:pt x="270573" y="361556"/>
                  </a:lnTo>
                  <a:lnTo>
                    <a:pt x="293535" y="372541"/>
                  </a:lnTo>
                  <a:lnTo>
                    <a:pt x="346010" y="341500"/>
                  </a:lnTo>
                  <a:lnTo>
                    <a:pt x="287262" y="341500"/>
                  </a:lnTo>
                  <a:lnTo>
                    <a:pt x="270630" y="336526"/>
                  </a:lnTo>
                  <a:lnTo>
                    <a:pt x="252465" y="324144"/>
                  </a:lnTo>
                  <a:lnTo>
                    <a:pt x="234873" y="305422"/>
                  </a:lnTo>
                  <a:lnTo>
                    <a:pt x="232053" y="301586"/>
                  </a:lnTo>
                  <a:close/>
                </a:path>
                <a:path w="431165" h="443864">
                  <a:moveTo>
                    <a:pt x="425220" y="233794"/>
                  </a:moveTo>
                  <a:lnTo>
                    <a:pt x="220052" y="233794"/>
                  </a:lnTo>
                  <a:lnTo>
                    <a:pt x="227153" y="234845"/>
                  </a:lnTo>
                  <a:lnTo>
                    <a:pt x="244436" y="239314"/>
                  </a:lnTo>
                  <a:lnTo>
                    <a:pt x="285432" y="266407"/>
                  </a:lnTo>
                  <a:lnTo>
                    <a:pt x="306397" y="308956"/>
                  </a:lnTo>
                  <a:lnTo>
                    <a:pt x="306953" y="326311"/>
                  </a:lnTo>
                  <a:lnTo>
                    <a:pt x="300253" y="337997"/>
                  </a:lnTo>
                  <a:lnTo>
                    <a:pt x="287262" y="341500"/>
                  </a:lnTo>
                  <a:lnTo>
                    <a:pt x="346010" y="341500"/>
                  </a:lnTo>
                  <a:lnTo>
                    <a:pt x="430872" y="291299"/>
                  </a:lnTo>
                  <a:lnTo>
                    <a:pt x="430017" y="278028"/>
                  </a:lnTo>
                  <a:lnTo>
                    <a:pt x="426610" y="243206"/>
                  </a:lnTo>
                  <a:lnTo>
                    <a:pt x="425220" y="233794"/>
                  </a:lnTo>
                  <a:close/>
                </a:path>
              </a:pathLst>
            </a:custGeom>
            <a:solidFill>
              <a:srgbClr val="E1C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694" y="6023451"/>
              <a:ext cx="87826" cy="10770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7572" y="6162198"/>
              <a:ext cx="271780" cy="134620"/>
            </a:xfrm>
            <a:custGeom>
              <a:avLst/>
              <a:gdLst/>
              <a:ahLst/>
              <a:cxnLst/>
              <a:rect l="l" t="t" r="r" b="b"/>
              <a:pathLst>
                <a:path w="271780" h="134620">
                  <a:moveTo>
                    <a:pt x="0" y="0"/>
                  </a:moveTo>
                  <a:lnTo>
                    <a:pt x="24637" y="93586"/>
                  </a:lnTo>
                  <a:lnTo>
                    <a:pt x="82101" y="126772"/>
                  </a:lnTo>
                  <a:lnTo>
                    <a:pt x="138030" y="134102"/>
                  </a:lnTo>
                  <a:lnTo>
                    <a:pt x="188672" y="124220"/>
                  </a:lnTo>
                  <a:lnTo>
                    <a:pt x="230273" y="105770"/>
                  </a:lnTo>
                  <a:lnTo>
                    <a:pt x="259079" y="87398"/>
                  </a:lnTo>
                  <a:lnTo>
                    <a:pt x="271335" y="77749"/>
                  </a:lnTo>
                  <a:lnTo>
                    <a:pt x="255902" y="82632"/>
                  </a:lnTo>
                  <a:lnTo>
                    <a:pt x="239790" y="84851"/>
                  </a:lnTo>
                  <a:lnTo>
                    <a:pt x="202488" y="76276"/>
                  </a:lnTo>
                  <a:lnTo>
                    <a:pt x="194398" y="7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9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84831" y="5113068"/>
              <a:ext cx="1936114" cy="1936114"/>
            </a:xfrm>
            <a:custGeom>
              <a:avLst/>
              <a:gdLst/>
              <a:ahLst/>
              <a:cxnLst/>
              <a:rect l="l" t="t" r="r" b="b"/>
              <a:pathLst>
                <a:path w="1936114" h="1936115">
                  <a:moveTo>
                    <a:pt x="0" y="0"/>
                  </a:moveTo>
                  <a:lnTo>
                    <a:pt x="71185" y="80940"/>
                  </a:lnTo>
                  <a:lnTo>
                    <a:pt x="267885" y="299102"/>
                  </a:lnTo>
                  <a:lnTo>
                    <a:pt x="564815" y="617493"/>
                  </a:lnTo>
                  <a:lnTo>
                    <a:pt x="936688" y="999121"/>
                  </a:lnTo>
                  <a:lnTo>
                    <a:pt x="1252979" y="1314444"/>
                  </a:lnTo>
                  <a:lnTo>
                    <a:pt x="1462482" y="1517121"/>
                  </a:lnTo>
                  <a:lnTo>
                    <a:pt x="1658862" y="1694964"/>
                  </a:lnTo>
                  <a:lnTo>
                    <a:pt x="1935784" y="1935784"/>
                  </a:lnTo>
                  <a:lnTo>
                    <a:pt x="1864601" y="1854844"/>
                  </a:lnTo>
                  <a:lnTo>
                    <a:pt x="1667906" y="1636683"/>
                  </a:lnTo>
                  <a:lnTo>
                    <a:pt x="1370985" y="1318296"/>
                  </a:lnTo>
                  <a:lnTo>
                    <a:pt x="999121" y="936675"/>
                  </a:lnTo>
                  <a:lnTo>
                    <a:pt x="682815" y="621352"/>
                  </a:lnTo>
                  <a:lnTo>
                    <a:pt x="473305" y="418674"/>
                  </a:lnTo>
                  <a:lnTo>
                    <a:pt x="276922" y="240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1717" y="5263759"/>
              <a:ext cx="1938611" cy="1641132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50433" y="5201889"/>
            <a:ext cx="2449492" cy="225825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 rot="300000">
            <a:off x="5099995" y="6796104"/>
            <a:ext cx="131815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-106" dirty="0">
                <a:solidFill>
                  <a:srgbClr val="221F1F"/>
                </a:solidFill>
                <a:latin typeface="Trebuchet MS"/>
                <a:cs typeface="Trebuchet MS"/>
              </a:rPr>
              <a:t>BOW</a:t>
            </a:r>
            <a:r>
              <a:rPr sz="2278" spc="-94" dirty="0">
                <a:solidFill>
                  <a:srgbClr val="221F1F"/>
                </a:solidFill>
                <a:latin typeface="Trebuchet MS"/>
                <a:cs typeface="Trebuchet MS"/>
              </a:rPr>
              <a:t> </a:t>
            </a:r>
            <a:r>
              <a:rPr sz="2278" spc="-144" dirty="0">
                <a:solidFill>
                  <a:srgbClr val="221F1F"/>
                </a:solidFill>
                <a:latin typeface="Trebuchet MS"/>
                <a:cs typeface="Trebuchet MS"/>
              </a:rPr>
              <a:t>WOW</a:t>
            </a:r>
            <a:endParaRPr sz="2278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 rot="300000">
            <a:off x="5358164" y="7066010"/>
            <a:ext cx="754428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-72" dirty="0">
                <a:solidFill>
                  <a:srgbClr val="221F1F"/>
                </a:solidFill>
                <a:latin typeface="Trebuchet MS"/>
                <a:cs typeface="Trebuchet MS"/>
              </a:rPr>
              <a:t>FOOD</a:t>
            </a:r>
            <a:endParaRPr sz="2278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221263" y="6528266"/>
            <a:ext cx="666018" cy="635681"/>
            <a:chOff x="5599355" y="6256535"/>
            <a:chExt cx="599440" cy="572135"/>
          </a:xfrm>
        </p:grpSpPr>
        <p:sp>
          <p:nvSpPr>
            <p:cNvPr id="48" name="object 48"/>
            <p:cNvSpPr/>
            <p:nvPr/>
          </p:nvSpPr>
          <p:spPr>
            <a:xfrm>
              <a:off x="5608256" y="6266027"/>
              <a:ext cx="581660" cy="553720"/>
            </a:xfrm>
            <a:custGeom>
              <a:avLst/>
              <a:gdLst/>
              <a:ahLst/>
              <a:cxnLst/>
              <a:rect l="l" t="t" r="r" b="b"/>
              <a:pathLst>
                <a:path w="581660" h="553720">
                  <a:moveTo>
                    <a:pt x="581101" y="313232"/>
                  </a:moveTo>
                  <a:lnTo>
                    <a:pt x="576783" y="270268"/>
                  </a:lnTo>
                  <a:lnTo>
                    <a:pt x="564680" y="226949"/>
                  </a:lnTo>
                  <a:lnTo>
                    <a:pt x="545084" y="184277"/>
                  </a:lnTo>
                  <a:lnTo>
                    <a:pt x="518274" y="143281"/>
                  </a:lnTo>
                  <a:lnTo>
                    <a:pt x="484543" y="104965"/>
                  </a:lnTo>
                  <a:lnTo>
                    <a:pt x="444169" y="70345"/>
                  </a:lnTo>
                  <a:lnTo>
                    <a:pt x="399415" y="41643"/>
                  </a:lnTo>
                  <a:lnTo>
                    <a:pt x="353021" y="20370"/>
                  </a:lnTo>
                  <a:lnTo>
                    <a:pt x="306044" y="6502"/>
                  </a:lnTo>
                  <a:lnTo>
                    <a:pt x="259549" y="0"/>
                  </a:lnTo>
                  <a:lnTo>
                    <a:pt x="214566" y="876"/>
                  </a:lnTo>
                  <a:lnTo>
                    <a:pt x="172173" y="9093"/>
                  </a:lnTo>
                  <a:lnTo>
                    <a:pt x="133400" y="24625"/>
                  </a:lnTo>
                  <a:lnTo>
                    <a:pt x="99339" y="47472"/>
                  </a:lnTo>
                  <a:lnTo>
                    <a:pt x="71005" y="77597"/>
                  </a:lnTo>
                  <a:lnTo>
                    <a:pt x="58496" y="99225"/>
                  </a:lnTo>
                  <a:lnTo>
                    <a:pt x="53276" y="103403"/>
                  </a:lnTo>
                  <a:lnTo>
                    <a:pt x="24498" y="143954"/>
                  </a:lnTo>
                  <a:lnTo>
                    <a:pt x="5753" y="194056"/>
                  </a:lnTo>
                  <a:lnTo>
                    <a:pt x="0" y="247256"/>
                  </a:lnTo>
                  <a:lnTo>
                    <a:pt x="7480" y="296418"/>
                  </a:lnTo>
                  <a:lnTo>
                    <a:pt x="26733" y="338353"/>
                  </a:lnTo>
                  <a:lnTo>
                    <a:pt x="56299" y="369874"/>
                  </a:lnTo>
                  <a:lnTo>
                    <a:pt x="94678" y="387794"/>
                  </a:lnTo>
                  <a:lnTo>
                    <a:pt x="106489" y="388137"/>
                  </a:lnTo>
                  <a:lnTo>
                    <a:pt x="106641" y="394309"/>
                  </a:lnTo>
                  <a:lnTo>
                    <a:pt x="121323" y="434936"/>
                  </a:lnTo>
                  <a:lnTo>
                    <a:pt x="149479" y="466547"/>
                  </a:lnTo>
                  <a:lnTo>
                    <a:pt x="187883" y="484441"/>
                  </a:lnTo>
                  <a:lnTo>
                    <a:pt x="231013" y="486803"/>
                  </a:lnTo>
                  <a:lnTo>
                    <a:pt x="236994" y="485165"/>
                  </a:lnTo>
                  <a:lnTo>
                    <a:pt x="240741" y="496417"/>
                  </a:lnTo>
                  <a:lnTo>
                    <a:pt x="268922" y="528027"/>
                  </a:lnTo>
                  <a:lnTo>
                    <a:pt x="307594" y="547255"/>
                  </a:lnTo>
                  <a:lnTo>
                    <a:pt x="353301" y="553631"/>
                  </a:lnTo>
                  <a:lnTo>
                    <a:pt x="402539" y="546658"/>
                  </a:lnTo>
                  <a:lnTo>
                    <a:pt x="451840" y="525856"/>
                  </a:lnTo>
                  <a:lnTo>
                    <a:pt x="494436" y="493483"/>
                  </a:lnTo>
                  <a:lnTo>
                    <a:pt x="525018" y="454266"/>
                  </a:lnTo>
                  <a:lnTo>
                    <a:pt x="527558" y="447941"/>
                  </a:lnTo>
                  <a:lnTo>
                    <a:pt x="544601" y="429818"/>
                  </a:lnTo>
                  <a:lnTo>
                    <a:pt x="565302" y="394030"/>
                  </a:lnTo>
                  <a:lnTo>
                    <a:pt x="577380" y="354825"/>
                  </a:lnTo>
                  <a:lnTo>
                    <a:pt x="581101" y="313232"/>
                  </a:lnTo>
                  <a:close/>
                </a:path>
              </a:pathLst>
            </a:custGeom>
            <a:solidFill>
              <a:srgbClr val="C1B4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99355" y="6256535"/>
              <a:ext cx="599440" cy="572135"/>
            </a:xfrm>
            <a:custGeom>
              <a:avLst/>
              <a:gdLst/>
              <a:ahLst/>
              <a:cxnLst/>
              <a:rect l="l" t="t" r="r" b="b"/>
              <a:pathLst>
                <a:path w="599439" h="572134">
                  <a:moveTo>
                    <a:pt x="260489" y="505282"/>
                  </a:moveTo>
                  <a:lnTo>
                    <a:pt x="239133" y="505282"/>
                  </a:lnTo>
                  <a:lnTo>
                    <a:pt x="240022" y="507022"/>
                  </a:lnTo>
                  <a:lnTo>
                    <a:pt x="290337" y="555736"/>
                  </a:lnTo>
                  <a:lnTo>
                    <a:pt x="361421" y="572096"/>
                  </a:lnTo>
                  <a:lnTo>
                    <a:pt x="387873" y="570232"/>
                  </a:lnTo>
                  <a:lnTo>
                    <a:pt x="414237" y="564710"/>
                  </a:lnTo>
                  <a:lnTo>
                    <a:pt x="440149" y="555632"/>
                  </a:lnTo>
                  <a:lnTo>
                    <a:pt x="443114" y="554151"/>
                  </a:lnTo>
                  <a:lnTo>
                    <a:pt x="361421" y="554151"/>
                  </a:lnTo>
                  <a:lnTo>
                    <a:pt x="328192" y="550624"/>
                  </a:lnTo>
                  <a:lnTo>
                    <a:pt x="299180" y="540356"/>
                  </a:lnTo>
                  <a:lnTo>
                    <a:pt x="275294" y="523815"/>
                  </a:lnTo>
                  <a:lnTo>
                    <a:pt x="260489" y="505282"/>
                  </a:lnTo>
                  <a:close/>
                </a:path>
                <a:path w="599439" h="572134">
                  <a:moveTo>
                    <a:pt x="354617" y="17945"/>
                  </a:moveTo>
                  <a:lnTo>
                    <a:pt x="251071" y="17945"/>
                  </a:lnTo>
                  <a:lnTo>
                    <a:pt x="301598" y="22471"/>
                  </a:lnTo>
                  <a:lnTo>
                    <a:pt x="352021" y="35771"/>
                  </a:lnTo>
                  <a:lnTo>
                    <a:pt x="401138" y="57426"/>
                  </a:lnTo>
                  <a:lnTo>
                    <a:pt x="447743" y="87020"/>
                  </a:lnTo>
                  <a:lnTo>
                    <a:pt x="486839" y="120525"/>
                  </a:lnTo>
                  <a:lnTo>
                    <a:pt x="519554" y="157595"/>
                  </a:lnTo>
                  <a:lnTo>
                    <a:pt x="545607" y="197242"/>
                  </a:lnTo>
                  <a:lnTo>
                    <a:pt x="564717" y="238478"/>
                  </a:lnTo>
                  <a:lnTo>
                    <a:pt x="576603" y="280318"/>
                  </a:lnTo>
                  <a:lnTo>
                    <a:pt x="580985" y="321772"/>
                  </a:lnTo>
                  <a:lnTo>
                    <a:pt x="577581" y="361856"/>
                  </a:lnTo>
                  <a:lnTo>
                    <a:pt x="566111" y="399580"/>
                  </a:lnTo>
                  <a:lnTo>
                    <a:pt x="546295" y="433958"/>
                  </a:lnTo>
                  <a:lnTo>
                    <a:pt x="529569" y="453072"/>
                  </a:lnTo>
                  <a:lnTo>
                    <a:pt x="529048" y="453783"/>
                  </a:lnTo>
                  <a:lnTo>
                    <a:pt x="498294" y="495312"/>
                  </a:lnTo>
                  <a:lnTo>
                    <a:pt x="456264" y="527583"/>
                  </a:lnTo>
                  <a:lnTo>
                    <a:pt x="409581" y="547387"/>
                  </a:lnTo>
                  <a:lnTo>
                    <a:pt x="361421" y="554151"/>
                  </a:lnTo>
                  <a:lnTo>
                    <a:pt x="443114" y="554151"/>
                  </a:lnTo>
                  <a:lnTo>
                    <a:pt x="489385" y="526971"/>
                  </a:lnTo>
                  <a:lnTo>
                    <a:pt x="528942" y="487245"/>
                  </a:lnTo>
                  <a:lnTo>
                    <a:pt x="543818" y="464184"/>
                  </a:lnTo>
                  <a:lnTo>
                    <a:pt x="548567" y="459223"/>
                  </a:lnTo>
                  <a:lnTo>
                    <a:pt x="582209" y="407520"/>
                  </a:lnTo>
                  <a:lnTo>
                    <a:pt x="594814" y="366868"/>
                  </a:lnTo>
                  <a:lnTo>
                    <a:pt x="598815" y="323753"/>
                  </a:lnTo>
                  <a:lnTo>
                    <a:pt x="594505" y="279234"/>
                  </a:lnTo>
                  <a:lnTo>
                    <a:pt x="582174" y="234370"/>
                  </a:lnTo>
                  <a:lnTo>
                    <a:pt x="562113" y="190219"/>
                  </a:lnTo>
                  <a:lnTo>
                    <a:pt x="534613" y="147840"/>
                  </a:lnTo>
                  <a:lnTo>
                    <a:pt x="499966" y="108291"/>
                  </a:lnTo>
                  <a:lnTo>
                    <a:pt x="458462" y="72631"/>
                  </a:lnTo>
                  <a:lnTo>
                    <a:pt x="409424" y="41517"/>
                  </a:lnTo>
                  <a:lnTo>
                    <a:pt x="357666" y="18746"/>
                  </a:lnTo>
                  <a:lnTo>
                    <a:pt x="354617" y="17945"/>
                  </a:lnTo>
                  <a:close/>
                </a:path>
                <a:path w="599439" h="572134">
                  <a:moveTo>
                    <a:pt x="251071" y="0"/>
                  </a:moveTo>
                  <a:lnTo>
                    <a:pt x="196724" y="5356"/>
                  </a:lnTo>
                  <a:lnTo>
                    <a:pt x="148155" y="21094"/>
                  </a:lnTo>
                  <a:lnTo>
                    <a:pt x="106451" y="46720"/>
                  </a:lnTo>
                  <a:lnTo>
                    <a:pt x="72699" y="81737"/>
                  </a:lnTo>
                  <a:lnTo>
                    <a:pt x="58894" y="103454"/>
                  </a:lnTo>
                  <a:lnTo>
                    <a:pt x="41089" y="124370"/>
                  </a:lnTo>
                  <a:lnTo>
                    <a:pt x="26203" y="147901"/>
                  </a:lnTo>
                  <a:lnTo>
                    <a:pt x="14419" y="173712"/>
                  </a:lnTo>
                  <a:lnTo>
                    <a:pt x="5922" y="201472"/>
                  </a:lnTo>
                  <a:lnTo>
                    <a:pt x="0" y="257482"/>
                  </a:lnTo>
                  <a:lnTo>
                    <a:pt x="8178" y="309331"/>
                  </a:lnTo>
                  <a:lnTo>
                    <a:pt x="28873" y="353626"/>
                  </a:lnTo>
                  <a:lnTo>
                    <a:pt x="60497" y="386973"/>
                  </a:lnTo>
                  <a:lnTo>
                    <a:pt x="101465" y="405980"/>
                  </a:lnTo>
                  <a:lnTo>
                    <a:pt x="107192" y="407136"/>
                  </a:lnTo>
                  <a:lnTo>
                    <a:pt x="113577" y="430051"/>
                  </a:lnTo>
                  <a:lnTo>
                    <a:pt x="136639" y="468337"/>
                  </a:lnTo>
                  <a:lnTo>
                    <a:pt x="171913" y="494541"/>
                  </a:lnTo>
                  <a:lnTo>
                    <a:pt x="215386" y="505678"/>
                  </a:lnTo>
                  <a:lnTo>
                    <a:pt x="239133" y="505282"/>
                  </a:lnTo>
                  <a:lnTo>
                    <a:pt x="260489" y="505282"/>
                  </a:lnTo>
                  <a:lnTo>
                    <a:pt x="257446" y="501472"/>
                  </a:lnTo>
                  <a:lnTo>
                    <a:pt x="255833" y="498627"/>
                  </a:lnTo>
                  <a:lnTo>
                    <a:pt x="254203" y="495312"/>
                  </a:lnTo>
                  <a:lnTo>
                    <a:pt x="251337" y="488670"/>
                  </a:lnTo>
                  <a:lnTo>
                    <a:pt x="250269" y="487987"/>
                  </a:lnTo>
                  <a:lnTo>
                    <a:pt x="221222" y="487987"/>
                  </a:lnTo>
                  <a:lnTo>
                    <a:pt x="200331" y="485381"/>
                  </a:lnTo>
                  <a:lnTo>
                    <a:pt x="163758" y="468845"/>
                  </a:lnTo>
                  <a:lnTo>
                    <a:pt x="137320" y="438673"/>
                  </a:lnTo>
                  <a:lnTo>
                    <a:pt x="123817" y="397890"/>
                  </a:lnTo>
                  <a:lnTo>
                    <a:pt x="123232" y="393903"/>
                  </a:lnTo>
                  <a:lnTo>
                    <a:pt x="120045" y="390791"/>
                  </a:lnTo>
                  <a:lnTo>
                    <a:pt x="69949" y="371715"/>
                  </a:lnTo>
                  <a:lnTo>
                    <a:pt x="42518" y="341985"/>
                  </a:lnTo>
                  <a:lnTo>
                    <a:pt x="24702" y="302368"/>
                  </a:lnTo>
                  <a:lnTo>
                    <a:pt x="17869" y="255901"/>
                  </a:lnTo>
                  <a:lnTo>
                    <a:pt x="23385" y="205625"/>
                  </a:lnTo>
                  <a:lnTo>
                    <a:pt x="42183" y="156059"/>
                  </a:lnTo>
                  <a:lnTo>
                    <a:pt x="72496" y="115227"/>
                  </a:lnTo>
                  <a:lnTo>
                    <a:pt x="73105" y="114617"/>
                  </a:lnTo>
                  <a:lnTo>
                    <a:pt x="73613" y="113918"/>
                  </a:lnTo>
                  <a:lnTo>
                    <a:pt x="117949" y="60523"/>
                  </a:lnTo>
                  <a:lnTo>
                    <a:pt x="156232" y="37174"/>
                  </a:lnTo>
                  <a:lnTo>
                    <a:pt x="200942" y="22828"/>
                  </a:lnTo>
                  <a:lnTo>
                    <a:pt x="251071" y="17945"/>
                  </a:lnTo>
                  <a:lnTo>
                    <a:pt x="354617" y="17945"/>
                  </a:lnTo>
                  <a:lnTo>
                    <a:pt x="304458" y="4760"/>
                  </a:lnTo>
                  <a:lnTo>
                    <a:pt x="251071" y="0"/>
                  </a:lnTo>
                  <a:close/>
                </a:path>
                <a:path w="599439" h="572134">
                  <a:moveTo>
                    <a:pt x="248061" y="486575"/>
                  </a:moveTo>
                  <a:lnTo>
                    <a:pt x="244098" y="486575"/>
                  </a:lnTo>
                  <a:lnTo>
                    <a:pt x="243209" y="486676"/>
                  </a:lnTo>
                  <a:lnTo>
                    <a:pt x="221222" y="487987"/>
                  </a:lnTo>
                  <a:lnTo>
                    <a:pt x="250269" y="487987"/>
                  </a:lnTo>
                  <a:lnTo>
                    <a:pt x="248061" y="486575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337667" y="6764055"/>
            <a:ext cx="330187" cy="325248"/>
            <a:chOff x="5704123" y="6468753"/>
            <a:chExt cx="297180" cy="292735"/>
          </a:xfrm>
        </p:grpSpPr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34272" y="6616401"/>
              <a:ext cx="166674" cy="14476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4123" y="6468753"/>
              <a:ext cx="98297" cy="195986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847116" y="-53297"/>
            <a:ext cx="2428678" cy="310473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96672" y="-53297"/>
            <a:ext cx="2090074" cy="3104736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8386583" y="3677066"/>
            <a:ext cx="3496597" cy="3496597"/>
            <a:chOff x="7548219" y="3690355"/>
            <a:chExt cx="3147060" cy="3147060"/>
          </a:xfrm>
        </p:grpSpPr>
        <p:sp>
          <p:nvSpPr>
            <p:cNvPr id="56" name="object 56"/>
            <p:cNvSpPr/>
            <p:nvPr/>
          </p:nvSpPr>
          <p:spPr>
            <a:xfrm>
              <a:off x="8128142" y="5574233"/>
              <a:ext cx="735965" cy="786130"/>
            </a:xfrm>
            <a:custGeom>
              <a:avLst/>
              <a:gdLst/>
              <a:ahLst/>
              <a:cxnLst/>
              <a:rect l="l" t="t" r="r" b="b"/>
              <a:pathLst>
                <a:path w="735965" h="786129">
                  <a:moveTo>
                    <a:pt x="599846" y="0"/>
                  </a:moveTo>
                  <a:lnTo>
                    <a:pt x="584286" y="49590"/>
                  </a:lnTo>
                  <a:lnTo>
                    <a:pt x="566963" y="98276"/>
                  </a:lnTo>
                  <a:lnTo>
                    <a:pt x="547917" y="146016"/>
                  </a:lnTo>
                  <a:lnTo>
                    <a:pt x="527189" y="192766"/>
                  </a:lnTo>
                  <a:lnTo>
                    <a:pt x="504820" y="238482"/>
                  </a:lnTo>
                  <a:lnTo>
                    <a:pt x="480850" y="283122"/>
                  </a:lnTo>
                  <a:lnTo>
                    <a:pt x="455320" y="326641"/>
                  </a:lnTo>
                  <a:lnTo>
                    <a:pt x="428272" y="368997"/>
                  </a:lnTo>
                  <a:lnTo>
                    <a:pt x="399744" y="410145"/>
                  </a:lnTo>
                  <a:lnTo>
                    <a:pt x="369779" y="450043"/>
                  </a:lnTo>
                  <a:lnTo>
                    <a:pt x="338417" y="488647"/>
                  </a:lnTo>
                  <a:lnTo>
                    <a:pt x="305698" y="525914"/>
                  </a:lnTo>
                  <a:lnTo>
                    <a:pt x="271664" y="561800"/>
                  </a:lnTo>
                  <a:lnTo>
                    <a:pt x="236354" y="596262"/>
                  </a:lnTo>
                  <a:lnTo>
                    <a:pt x="199810" y="629257"/>
                  </a:lnTo>
                  <a:lnTo>
                    <a:pt x="162073" y="660740"/>
                  </a:lnTo>
                  <a:lnTo>
                    <a:pt x="123182" y="690670"/>
                  </a:lnTo>
                  <a:lnTo>
                    <a:pt x="83179" y="719002"/>
                  </a:lnTo>
                  <a:lnTo>
                    <a:pt x="42105" y="745693"/>
                  </a:lnTo>
                  <a:lnTo>
                    <a:pt x="0" y="770699"/>
                  </a:lnTo>
                  <a:lnTo>
                    <a:pt x="47438" y="778684"/>
                  </a:lnTo>
                  <a:lnTo>
                    <a:pt x="95833" y="783753"/>
                  </a:lnTo>
                  <a:lnTo>
                    <a:pt x="144837" y="785923"/>
                  </a:lnTo>
                  <a:lnTo>
                    <a:pt x="194103" y="785210"/>
                  </a:lnTo>
                  <a:lnTo>
                    <a:pt x="243284" y="781629"/>
                  </a:lnTo>
                  <a:lnTo>
                    <a:pt x="292033" y="775199"/>
                  </a:lnTo>
                  <a:lnTo>
                    <a:pt x="340003" y="765935"/>
                  </a:lnTo>
                  <a:lnTo>
                    <a:pt x="386846" y="753853"/>
                  </a:lnTo>
                  <a:lnTo>
                    <a:pt x="432216" y="738971"/>
                  </a:lnTo>
                  <a:lnTo>
                    <a:pt x="475766" y="721304"/>
                  </a:lnTo>
                  <a:lnTo>
                    <a:pt x="517149" y="700870"/>
                  </a:lnTo>
                  <a:lnTo>
                    <a:pt x="556017" y="677683"/>
                  </a:lnTo>
                  <a:lnTo>
                    <a:pt x="592023" y="651763"/>
                  </a:lnTo>
                  <a:lnTo>
                    <a:pt x="624821" y="623123"/>
                  </a:lnTo>
                  <a:lnTo>
                    <a:pt x="654063" y="591782"/>
                  </a:lnTo>
                  <a:lnTo>
                    <a:pt x="679403" y="557754"/>
                  </a:lnTo>
                  <a:lnTo>
                    <a:pt x="700493" y="521058"/>
                  </a:lnTo>
                  <a:lnTo>
                    <a:pt x="716986" y="481709"/>
                  </a:lnTo>
                  <a:lnTo>
                    <a:pt x="728535" y="439724"/>
                  </a:lnTo>
                  <a:lnTo>
                    <a:pt x="734391" y="398423"/>
                  </a:lnTo>
                  <a:lnTo>
                    <a:pt x="735434" y="355661"/>
                  </a:lnTo>
                  <a:lnTo>
                    <a:pt x="731908" y="311764"/>
                  </a:lnTo>
                  <a:lnTo>
                    <a:pt x="724059" y="267056"/>
                  </a:lnTo>
                  <a:lnTo>
                    <a:pt x="712130" y="221862"/>
                  </a:lnTo>
                  <a:lnTo>
                    <a:pt x="696365" y="176509"/>
                  </a:lnTo>
                  <a:lnTo>
                    <a:pt x="677011" y="131321"/>
                  </a:lnTo>
                  <a:lnTo>
                    <a:pt x="654309" y="86623"/>
                  </a:lnTo>
                  <a:lnTo>
                    <a:pt x="628506" y="42741"/>
                  </a:lnTo>
                  <a:lnTo>
                    <a:pt x="599846" y="0"/>
                  </a:lnTo>
                  <a:close/>
                </a:path>
              </a:pathLst>
            </a:custGeom>
            <a:solidFill>
              <a:srgbClr val="B0B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6949" y="5251856"/>
              <a:ext cx="1280570" cy="112227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8219" y="3690355"/>
              <a:ext cx="3146811" cy="314680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391116" y="4898501"/>
              <a:ext cx="281305" cy="112395"/>
            </a:xfrm>
            <a:custGeom>
              <a:avLst/>
              <a:gdLst/>
              <a:ahLst/>
              <a:cxnLst/>
              <a:rect l="l" t="t" r="r" b="b"/>
              <a:pathLst>
                <a:path w="281304" h="112395">
                  <a:moveTo>
                    <a:pt x="112382" y="0"/>
                  </a:moveTo>
                  <a:lnTo>
                    <a:pt x="62091" y="4416"/>
                  </a:lnTo>
                  <a:lnTo>
                    <a:pt x="27097" y="16459"/>
                  </a:lnTo>
                  <a:lnTo>
                    <a:pt x="6649" y="34322"/>
                  </a:lnTo>
                  <a:lnTo>
                    <a:pt x="0" y="56197"/>
                  </a:lnTo>
                  <a:lnTo>
                    <a:pt x="2258" y="78070"/>
                  </a:lnTo>
                  <a:lnTo>
                    <a:pt x="13046" y="95929"/>
                  </a:lnTo>
                  <a:lnTo>
                    <a:pt x="38383" y="107968"/>
                  </a:lnTo>
                  <a:lnTo>
                    <a:pt x="84289" y="112382"/>
                  </a:lnTo>
                  <a:lnTo>
                    <a:pt x="134536" y="109518"/>
                  </a:lnTo>
                  <a:lnTo>
                    <a:pt x="187034" y="101544"/>
                  </a:lnTo>
                  <a:lnTo>
                    <a:pt x="234077" y="89383"/>
                  </a:lnTo>
                  <a:lnTo>
                    <a:pt x="267956" y="73959"/>
                  </a:lnTo>
                  <a:lnTo>
                    <a:pt x="280962" y="56197"/>
                  </a:lnTo>
                  <a:lnTo>
                    <a:pt x="265531" y="34322"/>
                  </a:lnTo>
                  <a:lnTo>
                    <a:pt x="225766" y="16459"/>
                  </a:lnTo>
                  <a:lnTo>
                    <a:pt x="171453" y="4416"/>
                  </a:lnTo>
                  <a:lnTo>
                    <a:pt x="112382" y="0"/>
                  </a:lnTo>
                  <a:close/>
                </a:path>
              </a:pathLst>
            </a:custGeom>
            <a:solidFill>
              <a:srgbClr val="B0B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25854" y="4758029"/>
              <a:ext cx="1123950" cy="140970"/>
            </a:xfrm>
            <a:custGeom>
              <a:avLst/>
              <a:gdLst/>
              <a:ahLst/>
              <a:cxnLst/>
              <a:rect l="l" t="t" r="r" b="b"/>
              <a:pathLst>
                <a:path w="1123950" h="140970">
                  <a:moveTo>
                    <a:pt x="280974" y="70243"/>
                  </a:moveTo>
                  <a:lnTo>
                    <a:pt x="269925" y="42900"/>
                  </a:lnTo>
                  <a:lnTo>
                    <a:pt x="239814" y="20574"/>
                  </a:lnTo>
                  <a:lnTo>
                    <a:pt x="195160" y="5524"/>
                  </a:lnTo>
                  <a:lnTo>
                    <a:pt x="140487" y="0"/>
                  </a:lnTo>
                  <a:lnTo>
                    <a:pt x="85801" y="5524"/>
                  </a:lnTo>
                  <a:lnTo>
                    <a:pt x="41148" y="20574"/>
                  </a:lnTo>
                  <a:lnTo>
                    <a:pt x="11036" y="42900"/>
                  </a:lnTo>
                  <a:lnTo>
                    <a:pt x="0" y="70243"/>
                  </a:lnTo>
                  <a:lnTo>
                    <a:pt x="11036" y="97586"/>
                  </a:lnTo>
                  <a:lnTo>
                    <a:pt x="41148" y="119900"/>
                  </a:lnTo>
                  <a:lnTo>
                    <a:pt x="85801" y="134962"/>
                  </a:lnTo>
                  <a:lnTo>
                    <a:pt x="140487" y="140474"/>
                  </a:lnTo>
                  <a:lnTo>
                    <a:pt x="195160" y="134962"/>
                  </a:lnTo>
                  <a:lnTo>
                    <a:pt x="239814" y="119900"/>
                  </a:lnTo>
                  <a:lnTo>
                    <a:pt x="269925" y="97586"/>
                  </a:lnTo>
                  <a:lnTo>
                    <a:pt x="280974" y="70243"/>
                  </a:lnTo>
                  <a:close/>
                </a:path>
                <a:path w="1123950" h="140970">
                  <a:moveTo>
                    <a:pt x="1123861" y="70243"/>
                  </a:moveTo>
                  <a:lnTo>
                    <a:pt x="1112824" y="42900"/>
                  </a:lnTo>
                  <a:lnTo>
                    <a:pt x="1082713" y="20574"/>
                  </a:lnTo>
                  <a:lnTo>
                    <a:pt x="1038059" y="5524"/>
                  </a:lnTo>
                  <a:lnTo>
                    <a:pt x="983373" y="0"/>
                  </a:lnTo>
                  <a:lnTo>
                    <a:pt x="928700" y="5524"/>
                  </a:lnTo>
                  <a:lnTo>
                    <a:pt x="884047" y="20574"/>
                  </a:lnTo>
                  <a:lnTo>
                    <a:pt x="853935" y="42900"/>
                  </a:lnTo>
                  <a:lnTo>
                    <a:pt x="842899" y="70243"/>
                  </a:lnTo>
                  <a:lnTo>
                    <a:pt x="853935" y="97586"/>
                  </a:lnTo>
                  <a:lnTo>
                    <a:pt x="884047" y="119900"/>
                  </a:lnTo>
                  <a:lnTo>
                    <a:pt x="928700" y="134962"/>
                  </a:lnTo>
                  <a:lnTo>
                    <a:pt x="983373" y="140474"/>
                  </a:lnTo>
                  <a:lnTo>
                    <a:pt x="1038059" y="134962"/>
                  </a:lnTo>
                  <a:lnTo>
                    <a:pt x="1082713" y="119900"/>
                  </a:lnTo>
                  <a:lnTo>
                    <a:pt x="1112824" y="97586"/>
                  </a:lnTo>
                  <a:lnTo>
                    <a:pt x="1123861" y="70243"/>
                  </a:lnTo>
                  <a:close/>
                </a:path>
              </a:pathLst>
            </a:custGeom>
            <a:solidFill>
              <a:srgbClr val="B0BEE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89903" y="4742803"/>
              <a:ext cx="213906" cy="866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43683" y="4742803"/>
              <a:ext cx="213906" cy="8663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701540" y="5603446"/>
              <a:ext cx="735965" cy="786130"/>
            </a:xfrm>
            <a:custGeom>
              <a:avLst/>
              <a:gdLst/>
              <a:ahLst/>
              <a:cxnLst/>
              <a:rect l="l" t="t" r="r" b="b"/>
              <a:pathLst>
                <a:path w="735965" h="786129">
                  <a:moveTo>
                    <a:pt x="599859" y="0"/>
                  </a:moveTo>
                  <a:lnTo>
                    <a:pt x="584297" y="49588"/>
                  </a:lnTo>
                  <a:lnTo>
                    <a:pt x="566972" y="98273"/>
                  </a:lnTo>
                  <a:lnTo>
                    <a:pt x="547925" y="146011"/>
                  </a:lnTo>
                  <a:lnTo>
                    <a:pt x="527197" y="192760"/>
                  </a:lnTo>
                  <a:lnTo>
                    <a:pt x="504827" y="238475"/>
                  </a:lnTo>
                  <a:lnTo>
                    <a:pt x="480857" y="283114"/>
                  </a:lnTo>
                  <a:lnTo>
                    <a:pt x="455327" y="326632"/>
                  </a:lnTo>
                  <a:lnTo>
                    <a:pt x="428278" y="368987"/>
                  </a:lnTo>
                  <a:lnTo>
                    <a:pt x="399751" y="410135"/>
                  </a:lnTo>
                  <a:lnTo>
                    <a:pt x="369785" y="450032"/>
                  </a:lnTo>
                  <a:lnTo>
                    <a:pt x="338423" y="488636"/>
                  </a:lnTo>
                  <a:lnTo>
                    <a:pt x="305704" y="525902"/>
                  </a:lnTo>
                  <a:lnTo>
                    <a:pt x="271670" y="561788"/>
                  </a:lnTo>
                  <a:lnTo>
                    <a:pt x="236360" y="596250"/>
                  </a:lnTo>
                  <a:lnTo>
                    <a:pt x="199816" y="629244"/>
                  </a:lnTo>
                  <a:lnTo>
                    <a:pt x="162078" y="660728"/>
                  </a:lnTo>
                  <a:lnTo>
                    <a:pt x="123186" y="690657"/>
                  </a:lnTo>
                  <a:lnTo>
                    <a:pt x="83182" y="718989"/>
                  </a:lnTo>
                  <a:lnTo>
                    <a:pt x="42107" y="745680"/>
                  </a:lnTo>
                  <a:lnTo>
                    <a:pt x="0" y="770686"/>
                  </a:lnTo>
                  <a:lnTo>
                    <a:pt x="47440" y="778672"/>
                  </a:lnTo>
                  <a:lnTo>
                    <a:pt x="95836" y="783741"/>
                  </a:lnTo>
                  <a:lnTo>
                    <a:pt x="144841" y="785910"/>
                  </a:lnTo>
                  <a:lnTo>
                    <a:pt x="194108" y="785197"/>
                  </a:lnTo>
                  <a:lnTo>
                    <a:pt x="243290" y="781617"/>
                  </a:lnTo>
                  <a:lnTo>
                    <a:pt x="292039" y="775186"/>
                  </a:lnTo>
                  <a:lnTo>
                    <a:pt x="340009" y="765922"/>
                  </a:lnTo>
                  <a:lnTo>
                    <a:pt x="386852" y="753840"/>
                  </a:lnTo>
                  <a:lnTo>
                    <a:pt x="432223" y="738958"/>
                  </a:lnTo>
                  <a:lnTo>
                    <a:pt x="475772" y="721291"/>
                  </a:lnTo>
                  <a:lnTo>
                    <a:pt x="517155" y="700857"/>
                  </a:lnTo>
                  <a:lnTo>
                    <a:pt x="556023" y="677671"/>
                  </a:lnTo>
                  <a:lnTo>
                    <a:pt x="592030" y="651750"/>
                  </a:lnTo>
                  <a:lnTo>
                    <a:pt x="624828" y="623110"/>
                  </a:lnTo>
                  <a:lnTo>
                    <a:pt x="654071" y="591769"/>
                  </a:lnTo>
                  <a:lnTo>
                    <a:pt x="679411" y="557742"/>
                  </a:lnTo>
                  <a:lnTo>
                    <a:pt x="700502" y="521045"/>
                  </a:lnTo>
                  <a:lnTo>
                    <a:pt x="716997" y="481697"/>
                  </a:lnTo>
                  <a:lnTo>
                    <a:pt x="728548" y="439712"/>
                  </a:lnTo>
                  <a:lnTo>
                    <a:pt x="734403" y="398414"/>
                  </a:lnTo>
                  <a:lnTo>
                    <a:pt x="735445" y="355655"/>
                  </a:lnTo>
                  <a:lnTo>
                    <a:pt x="731919" y="311759"/>
                  </a:lnTo>
                  <a:lnTo>
                    <a:pt x="724068" y="267053"/>
                  </a:lnTo>
                  <a:lnTo>
                    <a:pt x="712138" y="221861"/>
                  </a:lnTo>
                  <a:lnTo>
                    <a:pt x="696373" y="176508"/>
                  </a:lnTo>
                  <a:lnTo>
                    <a:pt x="677018" y="131320"/>
                  </a:lnTo>
                  <a:lnTo>
                    <a:pt x="654317" y="86623"/>
                  </a:lnTo>
                  <a:lnTo>
                    <a:pt x="628516" y="42741"/>
                  </a:lnTo>
                  <a:lnTo>
                    <a:pt x="599859" y="0"/>
                  </a:lnTo>
                  <a:close/>
                </a:path>
              </a:pathLst>
            </a:custGeom>
            <a:solidFill>
              <a:srgbClr val="B0B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0358" y="5281079"/>
              <a:ext cx="1280574" cy="112226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047711" y="5310161"/>
              <a:ext cx="1036955" cy="965835"/>
            </a:xfrm>
            <a:custGeom>
              <a:avLst/>
              <a:gdLst/>
              <a:ahLst/>
              <a:cxnLst/>
              <a:rect l="l" t="t" r="r" b="b"/>
              <a:pathLst>
                <a:path w="1036954" h="965835">
                  <a:moveTo>
                    <a:pt x="1036942" y="692734"/>
                  </a:moveTo>
                  <a:lnTo>
                    <a:pt x="1032700" y="646569"/>
                  </a:lnTo>
                  <a:lnTo>
                    <a:pt x="1020610" y="597293"/>
                  </a:lnTo>
                  <a:lnTo>
                    <a:pt x="1001585" y="546950"/>
                  </a:lnTo>
                  <a:lnTo>
                    <a:pt x="976553" y="497560"/>
                  </a:lnTo>
                  <a:lnTo>
                    <a:pt x="946442" y="451180"/>
                  </a:lnTo>
                  <a:lnTo>
                    <a:pt x="912177" y="409841"/>
                  </a:lnTo>
                  <a:lnTo>
                    <a:pt x="907745" y="400189"/>
                  </a:lnTo>
                  <a:lnTo>
                    <a:pt x="911631" y="394398"/>
                  </a:lnTo>
                  <a:lnTo>
                    <a:pt x="912177" y="391985"/>
                  </a:lnTo>
                  <a:lnTo>
                    <a:pt x="924077" y="374091"/>
                  </a:lnTo>
                  <a:lnTo>
                    <a:pt x="932967" y="355180"/>
                  </a:lnTo>
                  <a:lnTo>
                    <a:pt x="938530" y="335381"/>
                  </a:lnTo>
                  <a:lnTo>
                    <a:pt x="940460" y="314744"/>
                  </a:lnTo>
                  <a:lnTo>
                    <a:pt x="937653" y="297853"/>
                  </a:lnTo>
                  <a:lnTo>
                    <a:pt x="934085" y="276263"/>
                  </a:lnTo>
                  <a:lnTo>
                    <a:pt x="915911" y="240906"/>
                  </a:lnTo>
                  <a:lnTo>
                    <a:pt x="887425" y="209715"/>
                  </a:lnTo>
                  <a:lnTo>
                    <a:pt x="850049" y="183692"/>
                  </a:lnTo>
                  <a:lnTo>
                    <a:pt x="805268" y="163842"/>
                  </a:lnTo>
                  <a:lnTo>
                    <a:pt x="754507" y="151193"/>
                  </a:lnTo>
                  <a:lnTo>
                    <a:pt x="699249" y="146748"/>
                  </a:lnTo>
                  <a:lnTo>
                    <a:pt x="679500" y="147447"/>
                  </a:lnTo>
                  <a:lnTo>
                    <a:pt x="660222" y="149402"/>
                  </a:lnTo>
                  <a:lnTo>
                    <a:pt x="641464" y="152450"/>
                  </a:lnTo>
                  <a:lnTo>
                    <a:pt x="623277" y="156400"/>
                  </a:lnTo>
                  <a:lnTo>
                    <a:pt x="608736" y="113982"/>
                  </a:lnTo>
                  <a:lnTo>
                    <a:pt x="583819" y="76377"/>
                  </a:lnTo>
                  <a:lnTo>
                    <a:pt x="550011" y="44894"/>
                  </a:lnTo>
                  <a:lnTo>
                    <a:pt x="508749" y="20815"/>
                  </a:lnTo>
                  <a:lnTo>
                    <a:pt x="461518" y="5422"/>
                  </a:lnTo>
                  <a:lnTo>
                    <a:pt x="409778" y="0"/>
                  </a:lnTo>
                  <a:lnTo>
                    <a:pt x="352196" y="4991"/>
                  </a:lnTo>
                  <a:lnTo>
                    <a:pt x="303504" y="19189"/>
                  </a:lnTo>
                  <a:lnTo>
                    <a:pt x="263690" y="41465"/>
                  </a:lnTo>
                  <a:lnTo>
                    <a:pt x="232740" y="70688"/>
                  </a:lnTo>
                  <a:lnTo>
                    <a:pt x="210642" y="105740"/>
                  </a:lnTo>
                  <a:lnTo>
                    <a:pt x="197383" y="145465"/>
                  </a:lnTo>
                  <a:lnTo>
                    <a:pt x="192976" y="188747"/>
                  </a:lnTo>
                  <a:lnTo>
                    <a:pt x="194386" y="209740"/>
                  </a:lnTo>
                  <a:lnTo>
                    <a:pt x="198450" y="229971"/>
                  </a:lnTo>
                  <a:lnTo>
                    <a:pt x="204901" y="249377"/>
                  </a:lnTo>
                  <a:lnTo>
                    <a:pt x="213487" y="267919"/>
                  </a:lnTo>
                  <a:lnTo>
                    <a:pt x="212940" y="267919"/>
                  </a:lnTo>
                  <a:lnTo>
                    <a:pt x="208038" y="284149"/>
                  </a:lnTo>
                  <a:lnTo>
                    <a:pt x="204965" y="292671"/>
                  </a:lnTo>
                  <a:lnTo>
                    <a:pt x="202412" y="296303"/>
                  </a:lnTo>
                  <a:lnTo>
                    <a:pt x="199072" y="297853"/>
                  </a:lnTo>
                  <a:lnTo>
                    <a:pt x="198513" y="297853"/>
                  </a:lnTo>
                  <a:lnTo>
                    <a:pt x="198513" y="297383"/>
                  </a:lnTo>
                  <a:lnTo>
                    <a:pt x="197967" y="297383"/>
                  </a:lnTo>
                  <a:lnTo>
                    <a:pt x="151549" y="309168"/>
                  </a:lnTo>
                  <a:lnTo>
                    <a:pt x="109486" y="328269"/>
                  </a:lnTo>
                  <a:lnTo>
                    <a:pt x="72783" y="353834"/>
                  </a:lnTo>
                  <a:lnTo>
                    <a:pt x="42468" y="384987"/>
                  </a:lnTo>
                  <a:lnTo>
                    <a:pt x="19545" y="420878"/>
                  </a:lnTo>
                  <a:lnTo>
                    <a:pt x="5054" y="460679"/>
                  </a:lnTo>
                  <a:lnTo>
                    <a:pt x="0" y="503504"/>
                  </a:lnTo>
                  <a:lnTo>
                    <a:pt x="7772" y="556552"/>
                  </a:lnTo>
                  <a:lnTo>
                    <a:pt x="29730" y="604520"/>
                  </a:lnTo>
                  <a:lnTo>
                    <a:pt x="63855" y="645795"/>
                  </a:lnTo>
                  <a:lnTo>
                    <a:pt x="108127" y="678738"/>
                  </a:lnTo>
                  <a:lnTo>
                    <a:pt x="108686" y="678738"/>
                  </a:lnTo>
                  <a:lnTo>
                    <a:pt x="108686" y="679221"/>
                  </a:lnTo>
                  <a:lnTo>
                    <a:pt x="120332" y="686460"/>
                  </a:lnTo>
                  <a:lnTo>
                    <a:pt x="125323" y="698042"/>
                  </a:lnTo>
                  <a:lnTo>
                    <a:pt x="125882" y="698525"/>
                  </a:lnTo>
                  <a:lnTo>
                    <a:pt x="123926" y="707313"/>
                  </a:lnTo>
                  <a:lnTo>
                    <a:pt x="122339" y="716280"/>
                  </a:lnTo>
                  <a:lnTo>
                    <a:pt x="121272" y="725424"/>
                  </a:lnTo>
                  <a:lnTo>
                    <a:pt x="120891" y="734733"/>
                  </a:lnTo>
                  <a:lnTo>
                    <a:pt x="125907" y="782853"/>
                  </a:lnTo>
                  <a:lnTo>
                    <a:pt x="140589" y="827036"/>
                  </a:lnTo>
                  <a:lnTo>
                    <a:pt x="164312" y="866038"/>
                  </a:lnTo>
                  <a:lnTo>
                    <a:pt x="196494" y="898575"/>
                  </a:lnTo>
                  <a:lnTo>
                    <a:pt x="236524" y="923378"/>
                  </a:lnTo>
                  <a:lnTo>
                    <a:pt x="283794" y="939190"/>
                  </a:lnTo>
                  <a:lnTo>
                    <a:pt x="337705" y="944740"/>
                  </a:lnTo>
                  <a:lnTo>
                    <a:pt x="365912" y="943330"/>
                  </a:lnTo>
                  <a:lnTo>
                    <a:pt x="394538" y="939190"/>
                  </a:lnTo>
                  <a:lnTo>
                    <a:pt x="423164" y="932522"/>
                  </a:lnTo>
                  <a:lnTo>
                    <a:pt x="451383" y="923493"/>
                  </a:lnTo>
                  <a:lnTo>
                    <a:pt x="451929" y="923493"/>
                  </a:lnTo>
                  <a:lnTo>
                    <a:pt x="473316" y="914984"/>
                  </a:lnTo>
                  <a:lnTo>
                    <a:pt x="494068" y="905332"/>
                  </a:lnTo>
                  <a:lnTo>
                    <a:pt x="514007" y="894511"/>
                  </a:lnTo>
                  <a:lnTo>
                    <a:pt x="532892" y="882459"/>
                  </a:lnTo>
                  <a:lnTo>
                    <a:pt x="593648" y="879309"/>
                  </a:lnTo>
                  <a:lnTo>
                    <a:pt x="640524" y="894537"/>
                  </a:lnTo>
                  <a:lnTo>
                    <a:pt x="688708" y="923975"/>
                  </a:lnTo>
                  <a:lnTo>
                    <a:pt x="688708" y="923493"/>
                  </a:lnTo>
                  <a:lnTo>
                    <a:pt x="719607" y="941057"/>
                  </a:lnTo>
                  <a:lnTo>
                    <a:pt x="752055" y="954278"/>
                  </a:lnTo>
                  <a:lnTo>
                    <a:pt x="785558" y="962596"/>
                  </a:lnTo>
                  <a:lnTo>
                    <a:pt x="819581" y="965492"/>
                  </a:lnTo>
                  <a:lnTo>
                    <a:pt x="867283" y="959485"/>
                  </a:lnTo>
                  <a:lnTo>
                    <a:pt x="909916" y="942428"/>
                  </a:lnTo>
                  <a:lnTo>
                    <a:pt x="936383" y="923493"/>
                  </a:lnTo>
                  <a:lnTo>
                    <a:pt x="947077" y="915847"/>
                  </a:lnTo>
                  <a:lnTo>
                    <a:pt x="978369" y="881253"/>
                  </a:lnTo>
                  <a:lnTo>
                    <a:pt x="979551" y="879309"/>
                  </a:lnTo>
                  <a:lnTo>
                    <a:pt x="1003401" y="840143"/>
                  </a:lnTo>
                  <a:lnTo>
                    <a:pt x="1021765" y="794016"/>
                  </a:lnTo>
                  <a:lnTo>
                    <a:pt x="1033081" y="744372"/>
                  </a:lnTo>
                  <a:lnTo>
                    <a:pt x="1036942" y="692734"/>
                  </a:lnTo>
                  <a:close/>
                </a:path>
              </a:pathLst>
            </a:custGeom>
            <a:solidFill>
              <a:srgbClr val="A81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75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58" y="6652057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54" y="-176041"/>
            <a:ext cx="164246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61" dirty="0">
                <a:solidFill>
                  <a:srgbClr val="FFFFFF"/>
                </a:solidFill>
                <a:latin typeface="Dotum"/>
                <a:cs typeface="Dotum"/>
              </a:rPr>
              <a:t>ILLUSTRATOR</a:t>
            </a:r>
            <a:endParaRPr sz="1778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41932" y="7396701"/>
            <a:ext cx="565833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ICON</a:t>
            </a:r>
            <a:endParaRPr sz="1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3568" y="7134014"/>
            <a:ext cx="735866" cy="903781"/>
            <a:chOff x="156217" y="6801729"/>
            <a:chExt cx="662305" cy="8134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511" y="6904811"/>
              <a:ext cx="199923" cy="192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3760" y="7024861"/>
              <a:ext cx="309880" cy="589915"/>
            </a:xfrm>
            <a:custGeom>
              <a:avLst/>
              <a:gdLst/>
              <a:ahLst/>
              <a:cxnLst/>
              <a:rect l="l" t="t" r="r" b="b"/>
              <a:pathLst>
                <a:path w="309880" h="589915">
                  <a:moveTo>
                    <a:pt x="209969" y="0"/>
                  </a:moveTo>
                  <a:lnTo>
                    <a:pt x="99453" y="0"/>
                  </a:lnTo>
                  <a:lnTo>
                    <a:pt x="60741" y="7817"/>
                  </a:lnTo>
                  <a:lnTo>
                    <a:pt x="29129" y="29135"/>
                  </a:lnTo>
                  <a:lnTo>
                    <a:pt x="7815" y="60752"/>
                  </a:lnTo>
                  <a:lnTo>
                    <a:pt x="0" y="99466"/>
                  </a:lnTo>
                  <a:lnTo>
                    <a:pt x="0" y="589737"/>
                  </a:lnTo>
                  <a:lnTo>
                    <a:pt x="309422" y="589737"/>
                  </a:lnTo>
                  <a:lnTo>
                    <a:pt x="309422" y="99466"/>
                  </a:lnTo>
                  <a:lnTo>
                    <a:pt x="301607" y="60752"/>
                  </a:lnTo>
                  <a:lnTo>
                    <a:pt x="280293" y="29135"/>
                  </a:lnTo>
                  <a:lnTo>
                    <a:pt x="248681" y="7817"/>
                  </a:lnTo>
                  <a:lnTo>
                    <a:pt x="209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6210" y="7017346"/>
              <a:ext cx="325120" cy="597535"/>
            </a:xfrm>
            <a:custGeom>
              <a:avLst/>
              <a:gdLst/>
              <a:ahLst/>
              <a:cxnLst/>
              <a:rect l="l" t="t" r="r" b="b"/>
              <a:pathLst>
                <a:path w="325120" h="597534">
                  <a:moveTo>
                    <a:pt x="228066" y="189230"/>
                  </a:moveTo>
                  <a:lnTo>
                    <a:pt x="224688" y="185851"/>
                  </a:lnTo>
                  <a:lnTo>
                    <a:pt x="99822" y="185851"/>
                  </a:lnTo>
                  <a:lnTo>
                    <a:pt x="96443" y="189230"/>
                  </a:lnTo>
                  <a:lnTo>
                    <a:pt x="96443" y="197548"/>
                  </a:lnTo>
                  <a:lnTo>
                    <a:pt x="99822" y="200926"/>
                  </a:lnTo>
                  <a:lnTo>
                    <a:pt x="220522" y="200926"/>
                  </a:lnTo>
                  <a:lnTo>
                    <a:pt x="224688" y="200926"/>
                  </a:lnTo>
                  <a:lnTo>
                    <a:pt x="228066" y="197548"/>
                  </a:lnTo>
                  <a:lnTo>
                    <a:pt x="228066" y="189230"/>
                  </a:lnTo>
                  <a:close/>
                </a:path>
                <a:path w="325120" h="597534">
                  <a:moveTo>
                    <a:pt x="246138" y="153060"/>
                  </a:moveTo>
                  <a:lnTo>
                    <a:pt x="242760" y="149682"/>
                  </a:lnTo>
                  <a:lnTo>
                    <a:pt x="81724" y="149682"/>
                  </a:lnTo>
                  <a:lnTo>
                    <a:pt x="78359" y="153060"/>
                  </a:lnTo>
                  <a:lnTo>
                    <a:pt x="78359" y="161378"/>
                  </a:lnTo>
                  <a:lnTo>
                    <a:pt x="81724" y="164757"/>
                  </a:lnTo>
                  <a:lnTo>
                    <a:pt x="238607" y="164757"/>
                  </a:lnTo>
                  <a:lnTo>
                    <a:pt x="242760" y="164757"/>
                  </a:lnTo>
                  <a:lnTo>
                    <a:pt x="246138" y="161378"/>
                  </a:lnTo>
                  <a:lnTo>
                    <a:pt x="246138" y="153060"/>
                  </a:lnTo>
                  <a:close/>
                </a:path>
                <a:path w="325120" h="597534">
                  <a:moveTo>
                    <a:pt x="324497" y="106984"/>
                  </a:moveTo>
                  <a:lnTo>
                    <a:pt x="316077" y="65392"/>
                  </a:lnTo>
                  <a:lnTo>
                    <a:pt x="293128" y="31381"/>
                  </a:lnTo>
                  <a:lnTo>
                    <a:pt x="259118" y="8420"/>
                  </a:lnTo>
                  <a:lnTo>
                    <a:pt x="217512" y="0"/>
                  </a:lnTo>
                  <a:lnTo>
                    <a:pt x="106997" y="0"/>
                  </a:lnTo>
                  <a:lnTo>
                    <a:pt x="65392" y="8420"/>
                  </a:lnTo>
                  <a:lnTo>
                    <a:pt x="31381" y="31381"/>
                  </a:lnTo>
                  <a:lnTo>
                    <a:pt x="8420" y="65392"/>
                  </a:lnTo>
                  <a:lnTo>
                    <a:pt x="0" y="106984"/>
                  </a:lnTo>
                  <a:lnTo>
                    <a:pt x="0" y="597255"/>
                  </a:lnTo>
                  <a:lnTo>
                    <a:pt x="15074" y="597255"/>
                  </a:lnTo>
                  <a:lnTo>
                    <a:pt x="15074" y="106984"/>
                  </a:lnTo>
                  <a:lnTo>
                    <a:pt x="22313" y="71247"/>
                  </a:lnTo>
                  <a:lnTo>
                    <a:pt x="42024" y="42024"/>
                  </a:lnTo>
                  <a:lnTo>
                    <a:pt x="71247" y="22313"/>
                  </a:lnTo>
                  <a:lnTo>
                    <a:pt x="106997" y="15074"/>
                  </a:lnTo>
                  <a:lnTo>
                    <a:pt x="217512" y="15074"/>
                  </a:lnTo>
                  <a:lnTo>
                    <a:pt x="253250" y="22313"/>
                  </a:lnTo>
                  <a:lnTo>
                    <a:pt x="282473" y="42024"/>
                  </a:lnTo>
                  <a:lnTo>
                    <a:pt x="302196" y="71247"/>
                  </a:lnTo>
                  <a:lnTo>
                    <a:pt x="309435" y="106984"/>
                  </a:lnTo>
                  <a:lnTo>
                    <a:pt x="309435" y="597255"/>
                  </a:lnTo>
                  <a:lnTo>
                    <a:pt x="324497" y="597255"/>
                  </a:lnTo>
                  <a:lnTo>
                    <a:pt x="324497" y="1069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274" y="6887209"/>
              <a:ext cx="115239" cy="2022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9360" y="7035186"/>
              <a:ext cx="291465" cy="579755"/>
            </a:xfrm>
            <a:custGeom>
              <a:avLst/>
              <a:gdLst/>
              <a:ahLst/>
              <a:cxnLst/>
              <a:rect l="l" t="t" r="r" b="b"/>
              <a:pathLst>
                <a:path w="291465" h="579754">
                  <a:moveTo>
                    <a:pt x="151980" y="0"/>
                  </a:moveTo>
                  <a:lnTo>
                    <a:pt x="139090" y="0"/>
                  </a:lnTo>
                  <a:lnTo>
                    <a:pt x="95130" y="8169"/>
                  </a:lnTo>
                  <a:lnTo>
                    <a:pt x="56948" y="30916"/>
                  </a:lnTo>
                  <a:lnTo>
                    <a:pt x="26838" y="65600"/>
                  </a:lnTo>
                  <a:lnTo>
                    <a:pt x="7091" y="109583"/>
                  </a:lnTo>
                  <a:lnTo>
                    <a:pt x="0" y="160223"/>
                  </a:lnTo>
                  <a:lnTo>
                    <a:pt x="0" y="579412"/>
                  </a:lnTo>
                  <a:lnTo>
                    <a:pt x="291058" y="579412"/>
                  </a:lnTo>
                  <a:lnTo>
                    <a:pt x="291058" y="160223"/>
                  </a:lnTo>
                  <a:lnTo>
                    <a:pt x="283969" y="109583"/>
                  </a:lnTo>
                  <a:lnTo>
                    <a:pt x="264228" y="65600"/>
                  </a:lnTo>
                  <a:lnTo>
                    <a:pt x="234123" y="30916"/>
                  </a:lnTo>
                  <a:lnTo>
                    <a:pt x="195944" y="8169"/>
                  </a:lnTo>
                  <a:lnTo>
                    <a:pt x="151980" y="0"/>
                  </a:lnTo>
                  <a:close/>
                </a:path>
              </a:pathLst>
            </a:custGeom>
            <a:solidFill>
              <a:srgbClr val="FAB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1826" y="7027667"/>
              <a:ext cx="306705" cy="587375"/>
            </a:xfrm>
            <a:custGeom>
              <a:avLst/>
              <a:gdLst/>
              <a:ahLst/>
              <a:cxnLst/>
              <a:rect l="l" t="t" r="r" b="b"/>
              <a:pathLst>
                <a:path w="306705" h="587375">
                  <a:moveTo>
                    <a:pt x="159512" y="0"/>
                  </a:moveTo>
                  <a:lnTo>
                    <a:pt x="146621" y="0"/>
                  </a:lnTo>
                  <a:lnTo>
                    <a:pt x="100327" y="8565"/>
                  </a:lnTo>
                  <a:lnTo>
                    <a:pt x="60084" y="32406"/>
                  </a:lnTo>
                  <a:lnTo>
                    <a:pt x="28326" y="68739"/>
                  </a:lnTo>
                  <a:lnTo>
                    <a:pt x="7487" y="114778"/>
                  </a:lnTo>
                  <a:lnTo>
                    <a:pt x="0" y="167741"/>
                  </a:lnTo>
                  <a:lnTo>
                    <a:pt x="0" y="586930"/>
                  </a:lnTo>
                  <a:lnTo>
                    <a:pt x="15074" y="586930"/>
                  </a:lnTo>
                  <a:lnTo>
                    <a:pt x="15074" y="167741"/>
                  </a:lnTo>
                  <a:lnTo>
                    <a:pt x="21792" y="119539"/>
                  </a:lnTo>
                  <a:lnTo>
                    <a:pt x="40490" y="77634"/>
                  </a:lnTo>
                  <a:lnTo>
                    <a:pt x="68984" y="44562"/>
                  </a:lnTo>
                  <a:lnTo>
                    <a:pt x="105089" y="22860"/>
                  </a:lnTo>
                  <a:lnTo>
                    <a:pt x="146621" y="15062"/>
                  </a:lnTo>
                  <a:lnTo>
                    <a:pt x="159512" y="15062"/>
                  </a:lnTo>
                  <a:lnTo>
                    <a:pt x="201044" y="22860"/>
                  </a:lnTo>
                  <a:lnTo>
                    <a:pt x="237149" y="44562"/>
                  </a:lnTo>
                  <a:lnTo>
                    <a:pt x="265642" y="77634"/>
                  </a:lnTo>
                  <a:lnTo>
                    <a:pt x="284340" y="119539"/>
                  </a:lnTo>
                  <a:lnTo>
                    <a:pt x="291058" y="167741"/>
                  </a:lnTo>
                  <a:lnTo>
                    <a:pt x="291058" y="586930"/>
                  </a:lnTo>
                  <a:lnTo>
                    <a:pt x="306133" y="586930"/>
                  </a:lnTo>
                  <a:lnTo>
                    <a:pt x="306133" y="167741"/>
                  </a:lnTo>
                  <a:lnTo>
                    <a:pt x="298645" y="114778"/>
                  </a:lnTo>
                  <a:lnTo>
                    <a:pt x="277803" y="68739"/>
                  </a:lnTo>
                  <a:lnTo>
                    <a:pt x="246043" y="32406"/>
                  </a:lnTo>
                  <a:lnTo>
                    <a:pt x="205801" y="8565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7733" y="7178376"/>
              <a:ext cx="214629" cy="347345"/>
            </a:xfrm>
            <a:custGeom>
              <a:avLst/>
              <a:gdLst/>
              <a:ahLst/>
              <a:cxnLst/>
              <a:rect l="l" t="t" r="r" b="b"/>
              <a:pathLst>
                <a:path w="214629" h="347345">
                  <a:moveTo>
                    <a:pt x="181000" y="0"/>
                  </a:moveTo>
                  <a:lnTo>
                    <a:pt x="33312" y="0"/>
                  </a:lnTo>
                  <a:lnTo>
                    <a:pt x="20348" y="2626"/>
                  </a:lnTo>
                  <a:lnTo>
                    <a:pt x="9759" y="9790"/>
                  </a:lnTo>
                  <a:lnTo>
                    <a:pt x="2618" y="20418"/>
                  </a:lnTo>
                  <a:lnTo>
                    <a:pt x="0" y="33439"/>
                  </a:lnTo>
                  <a:lnTo>
                    <a:pt x="0" y="313855"/>
                  </a:lnTo>
                  <a:lnTo>
                    <a:pt x="2618" y="326870"/>
                  </a:lnTo>
                  <a:lnTo>
                    <a:pt x="9759" y="337499"/>
                  </a:lnTo>
                  <a:lnTo>
                    <a:pt x="20348" y="344666"/>
                  </a:lnTo>
                  <a:lnTo>
                    <a:pt x="33312" y="347294"/>
                  </a:lnTo>
                  <a:lnTo>
                    <a:pt x="181000" y="347294"/>
                  </a:lnTo>
                  <a:lnTo>
                    <a:pt x="193968" y="344666"/>
                  </a:lnTo>
                  <a:lnTo>
                    <a:pt x="204557" y="337499"/>
                  </a:lnTo>
                  <a:lnTo>
                    <a:pt x="211695" y="326870"/>
                  </a:lnTo>
                  <a:lnTo>
                    <a:pt x="214312" y="313855"/>
                  </a:lnTo>
                  <a:lnTo>
                    <a:pt x="214312" y="33439"/>
                  </a:lnTo>
                  <a:lnTo>
                    <a:pt x="211695" y="20418"/>
                  </a:lnTo>
                  <a:lnTo>
                    <a:pt x="204557" y="9790"/>
                  </a:lnTo>
                  <a:lnTo>
                    <a:pt x="193968" y="2626"/>
                  </a:lnTo>
                  <a:lnTo>
                    <a:pt x="181000" y="0"/>
                  </a:lnTo>
                  <a:close/>
                </a:path>
              </a:pathLst>
            </a:custGeom>
            <a:solidFill>
              <a:srgbClr val="F79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0203" y="7170823"/>
              <a:ext cx="229870" cy="362585"/>
            </a:xfrm>
            <a:custGeom>
              <a:avLst/>
              <a:gdLst/>
              <a:ahLst/>
              <a:cxnLst/>
              <a:rect l="l" t="t" r="r" b="b"/>
              <a:pathLst>
                <a:path w="229870" h="362584">
                  <a:moveTo>
                    <a:pt x="188531" y="0"/>
                  </a:moveTo>
                  <a:lnTo>
                    <a:pt x="40843" y="0"/>
                  </a:lnTo>
                  <a:lnTo>
                    <a:pt x="24962" y="3230"/>
                  </a:lnTo>
                  <a:lnTo>
                    <a:pt x="11977" y="12030"/>
                  </a:lnTo>
                  <a:lnTo>
                    <a:pt x="3215" y="25063"/>
                  </a:lnTo>
                  <a:lnTo>
                    <a:pt x="0" y="40995"/>
                  </a:lnTo>
                  <a:lnTo>
                    <a:pt x="0" y="321411"/>
                  </a:lnTo>
                  <a:lnTo>
                    <a:pt x="3215" y="337339"/>
                  </a:lnTo>
                  <a:lnTo>
                    <a:pt x="11977" y="350364"/>
                  </a:lnTo>
                  <a:lnTo>
                    <a:pt x="24962" y="359155"/>
                  </a:lnTo>
                  <a:lnTo>
                    <a:pt x="40843" y="362381"/>
                  </a:lnTo>
                  <a:lnTo>
                    <a:pt x="188531" y="362381"/>
                  </a:lnTo>
                  <a:lnTo>
                    <a:pt x="204414" y="359155"/>
                  </a:lnTo>
                  <a:lnTo>
                    <a:pt x="217403" y="350364"/>
                  </a:lnTo>
                  <a:lnTo>
                    <a:pt x="219452" y="347319"/>
                  </a:lnTo>
                  <a:lnTo>
                    <a:pt x="40843" y="347319"/>
                  </a:lnTo>
                  <a:lnTo>
                    <a:pt x="30821" y="345278"/>
                  </a:lnTo>
                  <a:lnTo>
                    <a:pt x="22629" y="339718"/>
                  </a:lnTo>
                  <a:lnTo>
                    <a:pt x="17102" y="331481"/>
                  </a:lnTo>
                  <a:lnTo>
                    <a:pt x="15074" y="321411"/>
                  </a:lnTo>
                  <a:lnTo>
                    <a:pt x="15074" y="40995"/>
                  </a:lnTo>
                  <a:lnTo>
                    <a:pt x="17102" y="30917"/>
                  </a:lnTo>
                  <a:lnTo>
                    <a:pt x="22629" y="22677"/>
                  </a:lnTo>
                  <a:lnTo>
                    <a:pt x="30821" y="17115"/>
                  </a:lnTo>
                  <a:lnTo>
                    <a:pt x="40843" y="15074"/>
                  </a:lnTo>
                  <a:lnTo>
                    <a:pt x="219451" y="15074"/>
                  </a:lnTo>
                  <a:lnTo>
                    <a:pt x="217403" y="12030"/>
                  </a:lnTo>
                  <a:lnTo>
                    <a:pt x="204414" y="3230"/>
                  </a:lnTo>
                  <a:lnTo>
                    <a:pt x="188531" y="0"/>
                  </a:lnTo>
                  <a:close/>
                </a:path>
                <a:path w="229870" h="362584">
                  <a:moveTo>
                    <a:pt x="219451" y="15074"/>
                  </a:moveTo>
                  <a:lnTo>
                    <a:pt x="188531" y="15074"/>
                  </a:lnTo>
                  <a:lnTo>
                    <a:pt x="198555" y="17115"/>
                  </a:lnTo>
                  <a:lnTo>
                    <a:pt x="206751" y="22677"/>
                  </a:lnTo>
                  <a:lnTo>
                    <a:pt x="212282" y="30917"/>
                  </a:lnTo>
                  <a:lnTo>
                    <a:pt x="214312" y="40995"/>
                  </a:lnTo>
                  <a:lnTo>
                    <a:pt x="214312" y="321411"/>
                  </a:lnTo>
                  <a:lnTo>
                    <a:pt x="212282" y="331481"/>
                  </a:lnTo>
                  <a:lnTo>
                    <a:pt x="206751" y="339718"/>
                  </a:lnTo>
                  <a:lnTo>
                    <a:pt x="198555" y="345278"/>
                  </a:lnTo>
                  <a:lnTo>
                    <a:pt x="188531" y="347319"/>
                  </a:lnTo>
                  <a:lnTo>
                    <a:pt x="219452" y="347319"/>
                  </a:lnTo>
                  <a:lnTo>
                    <a:pt x="226170" y="337339"/>
                  </a:lnTo>
                  <a:lnTo>
                    <a:pt x="229387" y="321411"/>
                  </a:lnTo>
                  <a:lnTo>
                    <a:pt x="229387" y="40995"/>
                  </a:lnTo>
                  <a:lnTo>
                    <a:pt x="226170" y="25063"/>
                  </a:lnTo>
                  <a:lnTo>
                    <a:pt x="219451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760" y="6801729"/>
              <a:ext cx="165760" cy="1015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9724" y="7052093"/>
              <a:ext cx="125095" cy="67310"/>
            </a:xfrm>
            <a:custGeom>
              <a:avLst/>
              <a:gdLst/>
              <a:ahLst/>
              <a:cxnLst/>
              <a:rect l="l" t="t" r="r" b="b"/>
              <a:pathLst>
                <a:path w="125095" h="67309">
                  <a:moveTo>
                    <a:pt x="106375" y="38519"/>
                  </a:moveTo>
                  <a:lnTo>
                    <a:pt x="103936" y="35153"/>
                  </a:lnTo>
                  <a:lnTo>
                    <a:pt x="87642" y="18161"/>
                  </a:lnTo>
                  <a:lnTo>
                    <a:pt x="65252" y="5308"/>
                  </a:lnTo>
                  <a:lnTo>
                    <a:pt x="37693" y="0"/>
                  </a:lnTo>
                  <a:lnTo>
                    <a:pt x="5918" y="5702"/>
                  </a:lnTo>
                  <a:lnTo>
                    <a:pt x="2006" y="7137"/>
                  </a:lnTo>
                  <a:lnTo>
                    <a:pt x="0" y="11468"/>
                  </a:lnTo>
                  <a:lnTo>
                    <a:pt x="2870" y="19291"/>
                  </a:lnTo>
                  <a:lnTo>
                    <a:pt x="7213" y="21272"/>
                  </a:lnTo>
                  <a:lnTo>
                    <a:pt x="11112" y="19837"/>
                  </a:lnTo>
                  <a:lnTo>
                    <a:pt x="37261" y="15138"/>
                  </a:lnTo>
                  <a:lnTo>
                    <a:pt x="59931" y="19469"/>
                  </a:lnTo>
                  <a:lnTo>
                    <a:pt x="78346" y="30022"/>
                  </a:lnTo>
                  <a:lnTo>
                    <a:pt x="91732" y="43954"/>
                  </a:lnTo>
                  <a:lnTo>
                    <a:pt x="93205" y="45999"/>
                  </a:lnTo>
                  <a:lnTo>
                    <a:pt x="95491" y="47091"/>
                  </a:lnTo>
                  <a:lnTo>
                    <a:pt x="97840" y="47091"/>
                  </a:lnTo>
                  <a:lnTo>
                    <a:pt x="99364" y="47091"/>
                  </a:lnTo>
                  <a:lnTo>
                    <a:pt x="100914" y="46621"/>
                  </a:lnTo>
                  <a:lnTo>
                    <a:pt x="105613" y="43218"/>
                  </a:lnTo>
                  <a:lnTo>
                    <a:pt x="106375" y="38519"/>
                  </a:lnTo>
                  <a:close/>
                </a:path>
                <a:path w="125095" h="67309">
                  <a:moveTo>
                    <a:pt x="124980" y="50825"/>
                  </a:moveTo>
                  <a:lnTo>
                    <a:pt x="120256" y="46101"/>
                  </a:lnTo>
                  <a:lnTo>
                    <a:pt x="108597" y="46101"/>
                  </a:lnTo>
                  <a:lnTo>
                    <a:pt x="103886" y="50825"/>
                  </a:lnTo>
                  <a:lnTo>
                    <a:pt x="103886" y="62471"/>
                  </a:lnTo>
                  <a:lnTo>
                    <a:pt x="108597" y="67208"/>
                  </a:lnTo>
                  <a:lnTo>
                    <a:pt x="120256" y="67208"/>
                  </a:lnTo>
                  <a:lnTo>
                    <a:pt x="124980" y="62471"/>
                  </a:lnTo>
                  <a:lnTo>
                    <a:pt x="124980" y="56642"/>
                  </a:lnTo>
                  <a:lnTo>
                    <a:pt x="124980" y="50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36372" y="7142501"/>
            <a:ext cx="1006787" cy="895315"/>
            <a:chOff x="932771" y="6809368"/>
            <a:chExt cx="906144" cy="80581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6708" y="6809368"/>
              <a:ext cx="199932" cy="28866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21954" y="7024861"/>
              <a:ext cx="309880" cy="589915"/>
            </a:xfrm>
            <a:custGeom>
              <a:avLst/>
              <a:gdLst/>
              <a:ahLst/>
              <a:cxnLst/>
              <a:rect l="l" t="t" r="r" b="b"/>
              <a:pathLst>
                <a:path w="309880" h="589915">
                  <a:moveTo>
                    <a:pt x="209969" y="0"/>
                  </a:moveTo>
                  <a:lnTo>
                    <a:pt x="99453" y="0"/>
                  </a:lnTo>
                  <a:lnTo>
                    <a:pt x="60746" y="7817"/>
                  </a:lnTo>
                  <a:lnTo>
                    <a:pt x="29133" y="29135"/>
                  </a:lnTo>
                  <a:lnTo>
                    <a:pt x="7817" y="60752"/>
                  </a:lnTo>
                  <a:lnTo>
                    <a:pt x="0" y="99466"/>
                  </a:lnTo>
                  <a:lnTo>
                    <a:pt x="0" y="589737"/>
                  </a:lnTo>
                  <a:lnTo>
                    <a:pt x="309422" y="589737"/>
                  </a:lnTo>
                  <a:lnTo>
                    <a:pt x="309422" y="99466"/>
                  </a:lnTo>
                  <a:lnTo>
                    <a:pt x="301607" y="60752"/>
                  </a:lnTo>
                  <a:lnTo>
                    <a:pt x="280293" y="29135"/>
                  </a:lnTo>
                  <a:lnTo>
                    <a:pt x="248681" y="7817"/>
                  </a:lnTo>
                  <a:lnTo>
                    <a:pt x="209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4411" y="7017347"/>
              <a:ext cx="325120" cy="597535"/>
            </a:xfrm>
            <a:custGeom>
              <a:avLst/>
              <a:gdLst/>
              <a:ahLst/>
              <a:cxnLst/>
              <a:rect l="l" t="t" r="r" b="b"/>
              <a:pathLst>
                <a:path w="325119" h="597534">
                  <a:moveTo>
                    <a:pt x="228066" y="189230"/>
                  </a:moveTo>
                  <a:lnTo>
                    <a:pt x="224688" y="185851"/>
                  </a:lnTo>
                  <a:lnTo>
                    <a:pt x="99822" y="185851"/>
                  </a:lnTo>
                  <a:lnTo>
                    <a:pt x="96443" y="189230"/>
                  </a:lnTo>
                  <a:lnTo>
                    <a:pt x="96443" y="197548"/>
                  </a:lnTo>
                  <a:lnTo>
                    <a:pt x="99822" y="200926"/>
                  </a:lnTo>
                  <a:lnTo>
                    <a:pt x="220522" y="200926"/>
                  </a:lnTo>
                  <a:lnTo>
                    <a:pt x="224688" y="200926"/>
                  </a:lnTo>
                  <a:lnTo>
                    <a:pt x="228066" y="197548"/>
                  </a:lnTo>
                  <a:lnTo>
                    <a:pt x="228066" y="189230"/>
                  </a:lnTo>
                  <a:close/>
                </a:path>
                <a:path w="325119" h="597534">
                  <a:moveTo>
                    <a:pt x="246151" y="224497"/>
                  </a:moveTo>
                  <a:lnTo>
                    <a:pt x="242773" y="221119"/>
                  </a:lnTo>
                  <a:lnTo>
                    <a:pt x="81737" y="221119"/>
                  </a:lnTo>
                  <a:lnTo>
                    <a:pt x="78371" y="224497"/>
                  </a:lnTo>
                  <a:lnTo>
                    <a:pt x="78371" y="232803"/>
                  </a:lnTo>
                  <a:lnTo>
                    <a:pt x="81737" y="236181"/>
                  </a:lnTo>
                  <a:lnTo>
                    <a:pt x="238607" y="236181"/>
                  </a:lnTo>
                  <a:lnTo>
                    <a:pt x="242773" y="236181"/>
                  </a:lnTo>
                  <a:lnTo>
                    <a:pt x="246151" y="232803"/>
                  </a:lnTo>
                  <a:lnTo>
                    <a:pt x="246151" y="224497"/>
                  </a:lnTo>
                  <a:close/>
                </a:path>
                <a:path w="325119" h="597534">
                  <a:moveTo>
                    <a:pt x="324497" y="106984"/>
                  </a:moveTo>
                  <a:lnTo>
                    <a:pt x="316077" y="65392"/>
                  </a:lnTo>
                  <a:lnTo>
                    <a:pt x="293128" y="31381"/>
                  </a:lnTo>
                  <a:lnTo>
                    <a:pt x="259118" y="8420"/>
                  </a:lnTo>
                  <a:lnTo>
                    <a:pt x="217500" y="0"/>
                  </a:lnTo>
                  <a:lnTo>
                    <a:pt x="106984" y="0"/>
                  </a:lnTo>
                  <a:lnTo>
                    <a:pt x="65392" y="8420"/>
                  </a:lnTo>
                  <a:lnTo>
                    <a:pt x="31381" y="31381"/>
                  </a:lnTo>
                  <a:lnTo>
                    <a:pt x="8432" y="65392"/>
                  </a:lnTo>
                  <a:lnTo>
                    <a:pt x="0" y="106984"/>
                  </a:lnTo>
                  <a:lnTo>
                    <a:pt x="0" y="597255"/>
                  </a:lnTo>
                  <a:lnTo>
                    <a:pt x="15062" y="597255"/>
                  </a:lnTo>
                  <a:lnTo>
                    <a:pt x="15062" y="106984"/>
                  </a:lnTo>
                  <a:lnTo>
                    <a:pt x="22301" y="71247"/>
                  </a:lnTo>
                  <a:lnTo>
                    <a:pt x="42024" y="42024"/>
                  </a:lnTo>
                  <a:lnTo>
                    <a:pt x="71247" y="22313"/>
                  </a:lnTo>
                  <a:lnTo>
                    <a:pt x="106984" y="15074"/>
                  </a:lnTo>
                  <a:lnTo>
                    <a:pt x="217500" y="15074"/>
                  </a:lnTo>
                  <a:lnTo>
                    <a:pt x="253250" y="22313"/>
                  </a:lnTo>
                  <a:lnTo>
                    <a:pt x="282473" y="42024"/>
                  </a:lnTo>
                  <a:lnTo>
                    <a:pt x="302196" y="71247"/>
                  </a:lnTo>
                  <a:lnTo>
                    <a:pt x="309422" y="106984"/>
                  </a:lnTo>
                  <a:lnTo>
                    <a:pt x="309422" y="597255"/>
                  </a:lnTo>
                  <a:lnTo>
                    <a:pt x="324497" y="597255"/>
                  </a:lnTo>
                  <a:lnTo>
                    <a:pt x="324497" y="1069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296" y="7181862"/>
              <a:ext cx="308470" cy="3084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32771" y="717431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1759" y="0"/>
                  </a:moveTo>
                  <a:lnTo>
                    <a:pt x="118808" y="5789"/>
                  </a:lnTo>
                  <a:lnTo>
                    <a:pt x="80181" y="22121"/>
                  </a:lnTo>
                  <a:lnTo>
                    <a:pt x="47432" y="47440"/>
                  </a:lnTo>
                  <a:lnTo>
                    <a:pt x="22117" y="80194"/>
                  </a:lnTo>
                  <a:lnTo>
                    <a:pt x="5788" y="118827"/>
                  </a:lnTo>
                  <a:lnTo>
                    <a:pt x="0" y="161785"/>
                  </a:lnTo>
                  <a:lnTo>
                    <a:pt x="5788" y="204736"/>
                  </a:lnTo>
                  <a:lnTo>
                    <a:pt x="22117" y="243363"/>
                  </a:lnTo>
                  <a:lnTo>
                    <a:pt x="47432" y="276112"/>
                  </a:lnTo>
                  <a:lnTo>
                    <a:pt x="80181" y="301427"/>
                  </a:lnTo>
                  <a:lnTo>
                    <a:pt x="118808" y="317756"/>
                  </a:lnTo>
                  <a:lnTo>
                    <a:pt x="161759" y="323545"/>
                  </a:lnTo>
                  <a:lnTo>
                    <a:pt x="204712" y="317756"/>
                  </a:lnTo>
                  <a:lnTo>
                    <a:pt x="226651" y="308483"/>
                  </a:lnTo>
                  <a:lnTo>
                    <a:pt x="161759" y="308483"/>
                  </a:lnTo>
                  <a:lnTo>
                    <a:pt x="115442" y="300992"/>
                  </a:lnTo>
                  <a:lnTo>
                    <a:pt x="75179" y="280144"/>
                  </a:lnTo>
                  <a:lnTo>
                    <a:pt x="43404" y="248371"/>
                  </a:lnTo>
                  <a:lnTo>
                    <a:pt x="22553" y="208107"/>
                  </a:lnTo>
                  <a:lnTo>
                    <a:pt x="15062" y="161785"/>
                  </a:lnTo>
                  <a:lnTo>
                    <a:pt x="22553" y="115467"/>
                  </a:lnTo>
                  <a:lnTo>
                    <a:pt x="43404" y="75200"/>
                  </a:lnTo>
                  <a:lnTo>
                    <a:pt x="75179" y="43421"/>
                  </a:lnTo>
                  <a:lnTo>
                    <a:pt x="115442" y="22567"/>
                  </a:lnTo>
                  <a:lnTo>
                    <a:pt x="161759" y="15074"/>
                  </a:lnTo>
                  <a:lnTo>
                    <a:pt x="226675" y="15074"/>
                  </a:lnTo>
                  <a:lnTo>
                    <a:pt x="204712" y="5789"/>
                  </a:lnTo>
                  <a:lnTo>
                    <a:pt x="161759" y="0"/>
                  </a:lnTo>
                  <a:close/>
                </a:path>
                <a:path w="323850" h="323850">
                  <a:moveTo>
                    <a:pt x="226675" y="15074"/>
                  </a:moveTo>
                  <a:lnTo>
                    <a:pt x="161759" y="15074"/>
                  </a:lnTo>
                  <a:lnTo>
                    <a:pt x="208078" y="22567"/>
                  </a:lnTo>
                  <a:lnTo>
                    <a:pt x="248344" y="43421"/>
                  </a:lnTo>
                  <a:lnTo>
                    <a:pt x="280123" y="75200"/>
                  </a:lnTo>
                  <a:lnTo>
                    <a:pt x="300977" y="115467"/>
                  </a:lnTo>
                  <a:lnTo>
                    <a:pt x="308470" y="161785"/>
                  </a:lnTo>
                  <a:lnTo>
                    <a:pt x="300977" y="208107"/>
                  </a:lnTo>
                  <a:lnTo>
                    <a:pt x="280123" y="248371"/>
                  </a:lnTo>
                  <a:lnTo>
                    <a:pt x="248344" y="280144"/>
                  </a:lnTo>
                  <a:lnTo>
                    <a:pt x="208078" y="300992"/>
                  </a:lnTo>
                  <a:lnTo>
                    <a:pt x="161759" y="308483"/>
                  </a:lnTo>
                  <a:lnTo>
                    <a:pt x="226651" y="308483"/>
                  </a:lnTo>
                  <a:lnTo>
                    <a:pt x="276093" y="276112"/>
                  </a:lnTo>
                  <a:lnTo>
                    <a:pt x="301411" y="243363"/>
                  </a:lnTo>
                  <a:lnTo>
                    <a:pt x="317743" y="204736"/>
                  </a:lnTo>
                  <a:lnTo>
                    <a:pt x="323532" y="161785"/>
                  </a:lnTo>
                  <a:lnTo>
                    <a:pt x="317743" y="118827"/>
                  </a:lnTo>
                  <a:lnTo>
                    <a:pt x="301411" y="80194"/>
                  </a:lnTo>
                  <a:lnTo>
                    <a:pt x="276093" y="47440"/>
                  </a:lnTo>
                  <a:lnTo>
                    <a:pt x="243341" y="22121"/>
                  </a:lnTo>
                  <a:lnTo>
                    <a:pt x="226675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8568" y="7321966"/>
              <a:ext cx="288925" cy="57150"/>
            </a:xfrm>
            <a:custGeom>
              <a:avLst/>
              <a:gdLst/>
              <a:ahLst/>
              <a:cxnLst/>
              <a:rect l="l" t="t" r="r" b="b"/>
              <a:pathLst>
                <a:path w="288925" h="57150">
                  <a:moveTo>
                    <a:pt x="263385" y="0"/>
                  </a:moveTo>
                  <a:lnTo>
                    <a:pt x="25387" y="0"/>
                  </a:lnTo>
                  <a:lnTo>
                    <a:pt x="15505" y="1991"/>
                  </a:lnTo>
                  <a:lnTo>
                    <a:pt x="7435" y="7424"/>
                  </a:lnTo>
                  <a:lnTo>
                    <a:pt x="1995" y="15489"/>
                  </a:lnTo>
                  <a:lnTo>
                    <a:pt x="0" y="25374"/>
                  </a:lnTo>
                  <a:lnTo>
                    <a:pt x="0" y="57099"/>
                  </a:lnTo>
                  <a:lnTo>
                    <a:pt x="288772" y="57099"/>
                  </a:lnTo>
                  <a:lnTo>
                    <a:pt x="288772" y="25374"/>
                  </a:lnTo>
                  <a:lnTo>
                    <a:pt x="286777" y="15489"/>
                  </a:lnTo>
                  <a:lnTo>
                    <a:pt x="281336" y="7424"/>
                  </a:lnTo>
                  <a:lnTo>
                    <a:pt x="273267" y="1991"/>
                  </a:lnTo>
                  <a:lnTo>
                    <a:pt x="263385" y="0"/>
                  </a:lnTo>
                  <a:close/>
                </a:path>
              </a:pathLst>
            </a:custGeom>
            <a:solidFill>
              <a:srgbClr val="F0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022" y="7314412"/>
              <a:ext cx="304165" cy="72390"/>
            </a:xfrm>
            <a:custGeom>
              <a:avLst/>
              <a:gdLst/>
              <a:ahLst/>
              <a:cxnLst/>
              <a:rect l="l" t="t" r="r" b="b"/>
              <a:pathLst>
                <a:path w="304165" h="72390">
                  <a:moveTo>
                    <a:pt x="270929" y="0"/>
                  </a:moveTo>
                  <a:lnTo>
                    <a:pt x="32931" y="0"/>
                  </a:lnTo>
                  <a:lnTo>
                    <a:pt x="20129" y="2591"/>
                  </a:lnTo>
                  <a:lnTo>
                    <a:pt x="9659" y="9655"/>
                  </a:lnTo>
                  <a:lnTo>
                    <a:pt x="2593" y="20123"/>
                  </a:lnTo>
                  <a:lnTo>
                    <a:pt x="0" y="32931"/>
                  </a:lnTo>
                  <a:lnTo>
                    <a:pt x="0" y="72199"/>
                  </a:lnTo>
                  <a:lnTo>
                    <a:pt x="303847" y="72199"/>
                  </a:lnTo>
                  <a:lnTo>
                    <a:pt x="303847" y="57124"/>
                  </a:lnTo>
                  <a:lnTo>
                    <a:pt x="15074" y="57124"/>
                  </a:lnTo>
                  <a:lnTo>
                    <a:pt x="15074" y="23088"/>
                  </a:lnTo>
                  <a:lnTo>
                    <a:pt x="23088" y="15074"/>
                  </a:lnTo>
                  <a:lnTo>
                    <a:pt x="297853" y="15074"/>
                  </a:lnTo>
                  <a:lnTo>
                    <a:pt x="294198" y="9655"/>
                  </a:lnTo>
                  <a:lnTo>
                    <a:pt x="283734" y="2591"/>
                  </a:lnTo>
                  <a:lnTo>
                    <a:pt x="270929" y="0"/>
                  </a:lnTo>
                  <a:close/>
                </a:path>
                <a:path w="304165" h="72390">
                  <a:moveTo>
                    <a:pt x="297853" y="15074"/>
                  </a:moveTo>
                  <a:lnTo>
                    <a:pt x="280784" y="15074"/>
                  </a:lnTo>
                  <a:lnTo>
                    <a:pt x="288798" y="23088"/>
                  </a:lnTo>
                  <a:lnTo>
                    <a:pt x="288798" y="57124"/>
                  </a:lnTo>
                  <a:lnTo>
                    <a:pt x="303847" y="57124"/>
                  </a:lnTo>
                  <a:lnTo>
                    <a:pt x="303847" y="32931"/>
                  </a:lnTo>
                  <a:lnTo>
                    <a:pt x="301257" y="20123"/>
                  </a:lnTo>
                  <a:lnTo>
                    <a:pt x="297853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07306" y="7368663"/>
              <a:ext cx="371475" cy="246379"/>
            </a:xfrm>
            <a:custGeom>
              <a:avLst/>
              <a:gdLst/>
              <a:ahLst/>
              <a:cxnLst/>
              <a:rect l="l" t="t" r="r" b="b"/>
              <a:pathLst>
                <a:path w="371475" h="246379">
                  <a:moveTo>
                    <a:pt x="303060" y="0"/>
                  </a:moveTo>
                  <a:lnTo>
                    <a:pt x="68237" y="0"/>
                  </a:lnTo>
                  <a:lnTo>
                    <a:pt x="41678" y="5361"/>
                  </a:lnTo>
                  <a:lnTo>
                    <a:pt x="19988" y="19981"/>
                  </a:lnTo>
                  <a:lnTo>
                    <a:pt x="5363" y="41667"/>
                  </a:lnTo>
                  <a:lnTo>
                    <a:pt x="0" y="68224"/>
                  </a:lnTo>
                  <a:lnTo>
                    <a:pt x="0" y="245935"/>
                  </a:lnTo>
                  <a:lnTo>
                    <a:pt x="371297" y="245935"/>
                  </a:lnTo>
                  <a:lnTo>
                    <a:pt x="371297" y="68224"/>
                  </a:lnTo>
                  <a:lnTo>
                    <a:pt x="365934" y="41667"/>
                  </a:lnTo>
                  <a:lnTo>
                    <a:pt x="351308" y="19981"/>
                  </a:lnTo>
                  <a:lnTo>
                    <a:pt x="329618" y="5361"/>
                  </a:lnTo>
                  <a:lnTo>
                    <a:pt x="303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9776" y="7361132"/>
              <a:ext cx="386715" cy="254000"/>
            </a:xfrm>
            <a:custGeom>
              <a:avLst/>
              <a:gdLst/>
              <a:ahLst/>
              <a:cxnLst/>
              <a:rect l="l" t="t" r="r" b="b"/>
              <a:pathLst>
                <a:path w="386715" h="254000">
                  <a:moveTo>
                    <a:pt x="310591" y="0"/>
                  </a:moveTo>
                  <a:lnTo>
                    <a:pt x="75768" y="0"/>
                  </a:lnTo>
                  <a:lnTo>
                    <a:pt x="46302" y="5964"/>
                  </a:lnTo>
                  <a:lnTo>
                    <a:pt x="22215" y="22218"/>
                  </a:lnTo>
                  <a:lnTo>
                    <a:pt x="5963" y="46302"/>
                  </a:lnTo>
                  <a:lnTo>
                    <a:pt x="0" y="75755"/>
                  </a:lnTo>
                  <a:lnTo>
                    <a:pt x="0" y="253466"/>
                  </a:lnTo>
                  <a:lnTo>
                    <a:pt x="15074" y="253466"/>
                  </a:lnTo>
                  <a:lnTo>
                    <a:pt x="15074" y="75755"/>
                  </a:lnTo>
                  <a:lnTo>
                    <a:pt x="19850" y="52154"/>
                  </a:lnTo>
                  <a:lnTo>
                    <a:pt x="32867" y="32859"/>
                  </a:lnTo>
                  <a:lnTo>
                    <a:pt x="52161" y="19839"/>
                  </a:lnTo>
                  <a:lnTo>
                    <a:pt x="75768" y="15062"/>
                  </a:lnTo>
                  <a:lnTo>
                    <a:pt x="310591" y="15062"/>
                  </a:lnTo>
                  <a:lnTo>
                    <a:pt x="334192" y="19839"/>
                  </a:lnTo>
                  <a:lnTo>
                    <a:pt x="353487" y="32859"/>
                  </a:lnTo>
                  <a:lnTo>
                    <a:pt x="366507" y="52154"/>
                  </a:lnTo>
                  <a:lnTo>
                    <a:pt x="371284" y="75755"/>
                  </a:lnTo>
                  <a:lnTo>
                    <a:pt x="371284" y="253466"/>
                  </a:lnTo>
                  <a:lnTo>
                    <a:pt x="386359" y="253466"/>
                  </a:lnTo>
                  <a:lnTo>
                    <a:pt x="386359" y="75755"/>
                  </a:lnTo>
                  <a:lnTo>
                    <a:pt x="380394" y="46302"/>
                  </a:lnTo>
                  <a:lnTo>
                    <a:pt x="364139" y="22218"/>
                  </a:lnTo>
                  <a:lnTo>
                    <a:pt x="340051" y="5964"/>
                  </a:lnTo>
                  <a:lnTo>
                    <a:pt x="310591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0927" y="7432268"/>
              <a:ext cx="307975" cy="118745"/>
            </a:xfrm>
            <a:custGeom>
              <a:avLst/>
              <a:gdLst/>
              <a:ahLst/>
              <a:cxnLst/>
              <a:rect l="l" t="t" r="r" b="b"/>
              <a:pathLst>
                <a:path w="307975" h="118745">
                  <a:moveTo>
                    <a:pt x="307682" y="0"/>
                  </a:moveTo>
                  <a:lnTo>
                    <a:pt x="0" y="0"/>
                  </a:lnTo>
                  <a:lnTo>
                    <a:pt x="0" y="118719"/>
                  </a:lnTo>
                  <a:lnTo>
                    <a:pt x="307682" y="118719"/>
                  </a:lnTo>
                  <a:lnTo>
                    <a:pt x="307682" y="0"/>
                  </a:lnTo>
                  <a:close/>
                </a:path>
              </a:pathLst>
            </a:custGeom>
            <a:solidFill>
              <a:srgbClr val="F0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63383" y="7424737"/>
              <a:ext cx="323215" cy="133985"/>
            </a:xfrm>
            <a:custGeom>
              <a:avLst/>
              <a:gdLst/>
              <a:ahLst/>
              <a:cxnLst/>
              <a:rect l="l" t="t" r="r" b="b"/>
              <a:pathLst>
                <a:path w="323215" h="133984">
                  <a:moveTo>
                    <a:pt x="319379" y="0"/>
                  </a:moveTo>
                  <a:lnTo>
                    <a:pt x="3378" y="0"/>
                  </a:lnTo>
                  <a:lnTo>
                    <a:pt x="0" y="3378"/>
                  </a:lnTo>
                  <a:lnTo>
                    <a:pt x="0" y="130403"/>
                  </a:lnTo>
                  <a:lnTo>
                    <a:pt x="3378" y="133781"/>
                  </a:lnTo>
                  <a:lnTo>
                    <a:pt x="319379" y="133781"/>
                  </a:lnTo>
                  <a:lnTo>
                    <a:pt x="322757" y="130403"/>
                  </a:lnTo>
                  <a:lnTo>
                    <a:pt x="322757" y="118719"/>
                  </a:lnTo>
                  <a:lnTo>
                    <a:pt x="15087" y="118719"/>
                  </a:lnTo>
                  <a:lnTo>
                    <a:pt x="15087" y="15074"/>
                  </a:lnTo>
                  <a:lnTo>
                    <a:pt x="322757" y="15074"/>
                  </a:lnTo>
                  <a:lnTo>
                    <a:pt x="322757" y="3378"/>
                  </a:lnTo>
                  <a:lnTo>
                    <a:pt x="319379" y="0"/>
                  </a:lnTo>
                  <a:close/>
                </a:path>
                <a:path w="323215" h="133984">
                  <a:moveTo>
                    <a:pt x="322757" y="15074"/>
                  </a:moveTo>
                  <a:lnTo>
                    <a:pt x="307682" y="15074"/>
                  </a:lnTo>
                  <a:lnTo>
                    <a:pt x="307682" y="118719"/>
                  </a:lnTo>
                  <a:lnTo>
                    <a:pt x="322757" y="118719"/>
                  </a:lnTo>
                  <a:lnTo>
                    <a:pt x="322757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912946" y="542185"/>
            <a:ext cx="1058292" cy="1058292"/>
            <a:chOff x="1721718" y="868852"/>
            <a:chExt cx="952500" cy="952500"/>
          </a:xfrm>
        </p:grpSpPr>
        <p:sp>
          <p:nvSpPr>
            <p:cNvPr id="30" name="object 30"/>
            <p:cNvSpPr/>
            <p:nvPr/>
          </p:nvSpPr>
          <p:spPr>
            <a:xfrm>
              <a:off x="1721713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95967" y="1071632"/>
              <a:ext cx="604520" cy="547370"/>
            </a:xfrm>
            <a:custGeom>
              <a:avLst/>
              <a:gdLst/>
              <a:ahLst/>
              <a:cxnLst/>
              <a:rect l="l" t="t" r="r" b="b"/>
              <a:pathLst>
                <a:path w="604519" h="547369">
                  <a:moveTo>
                    <a:pt x="68211" y="217233"/>
                  </a:moveTo>
                  <a:lnTo>
                    <a:pt x="41224" y="217233"/>
                  </a:lnTo>
                  <a:lnTo>
                    <a:pt x="41224" y="540931"/>
                  </a:lnTo>
                  <a:lnTo>
                    <a:pt x="47256" y="546963"/>
                  </a:lnTo>
                  <a:lnTo>
                    <a:pt x="350672" y="546963"/>
                  </a:lnTo>
                  <a:lnTo>
                    <a:pt x="356692" y="540931"/>
                  </a:lnTo>
                  <a:lnTo>
                    <a:pt x="356692" y="519963"/>
                  </a:lnTo>
                  <a:lnTo>
                    <a:pt x="68211" y="519963"/>
                  </a:lnTo>
                  <a:lnTo>
                    <a:pt x="68211" y="217233"/>
                  </a:lnTo>
                  <a:close/>
                </a:path>
                <a:path w="604519" h="547369">
                  <a:moveTo>
                    <a:pt x="522979" y="364020"/>
                  </a:moveTo>
                  <a:lnTo>
                    <a:pt x="466851" y="364020"/>
                  </a:lnTo>
                  <a:lnTo>
                    <a:pt x="577011" y="424408"/>
                  </a:lnTo>
                  <a:lnTo>
                    <a:pt x="577011" y="540931"/>
                  </a:lnTo>
                  <a:lnTo>
                    <a:pt x="583056" y="546963"/>
                  </a:lnTo>
                  <a:lnTo>
                    <a:pt x="597941" y="546963"/>
                  </a:lnTo>
                  <a:lnTo>
                    <a:pt x="603999" y="540931"/>
                  </a:lnTo>
                  <a:lnTo>
                    <a:pt x="603999" y="411480"/>
                  </a:lnTo>
                  <a:lnTo>
                    <a:pt x="601319" y="406984"/>
                  </a:lnTo>
                  <a:lnTo>
                    <a:pt x="522979" y="364020"/>
                  </a:lnTo>
                  <a:close/>
                </a:path>
                <a:path w="604519" h="547369">
                  <a:moveTo>
                    <a:pt x="233070" y="217233"/>
                  </a:moveTo>
                  <a:lnTo>
                    <a:pt x="206070" y="217233"/>
                  </a:lnTo>
                  <a:lnTo>
                    <a:pt x="206070" y="519963"/>
                  </a:lnTo>
                  <a:lnTo>
                    <a:pt x="233070" y="519963"/>
                  </a:lnTo>
                  <a:lnTo>
                    <a:pt x="233070" y="217233"/>
                  </a:lnTo>
                  <a:close/>
                </a:path>
                <a:path w="604519" h="547369">
                  <a:moveTo>
                    <a:pt x="466851" y="213728"/>
                  </a:moveTo>
                  <a:lnTo>
                    <a:pt x="438480" y="219466"/>
                  </a:lnTo>
                  <a:lnTo>
                    <a:pt x="415289" y="235108"/>
                  </a:lnTo>
                  <a:lnTo>
                    <a:pt x="399643" y="258294"/>
                  </a:lnTo>
                  <a:lnTo>
                    <a:pt x="393903" y="286664"/>
                  </a:lnTo>
                  <a:lnTo>
                    <a:pt x="396788" y="307007"/>
                  </a:lnTo>
                  <a:lnTo>
                    <a:pt x="404901" y="325132"/>
                  </a:lnTo>
                  <a:lnTo>
                    <a:pt x="417423" y="340238"/>
                  </a:lnTo>
                  <a:lnTo>
                    <a:pt x="433539" y="351523"/>
                  </a:lnTo>
                  <a:lnTo>
                    <a:pt x="332384" y="406984"/>
                  </a:lnTo>
                  <a:lnTo>
                    <a:pt x="329704" y="411480"/>
                  </a:lnTo>
                  <a:lnTo>
                    <a:pt x="329704" y="519963"/>
                  </a:lnTo>
                  <a:lnTo>
                    <a:pt x="356692" y="519963"/>
                  </a:lnTo>
                  <a:lnTo>
                    <a:pt x="356692" y="424408"/>
                  </a:lnTo>
                  <a:lnTo>
                    <a:pt x="466851" y="364020"/>
                  </a:lnTo>
                  <a:lnTo>
                    <a:pt x="522979" y="364020"/>
                  </a:lnTo>
                  <a:lnTo>
                    <a:pt x="500189" y="351523"/>
                  </a:lnTo>
                  <a:lnTo>
                    <a:pt x="516294" y="340238"/>
                  </a:lnTo>
                  <a:lnTo>
                    <a:pt x="522574" y="332663"/>
                  </a:lnTo>
                  <a:lnTo>
                    <a:pt x="466851" y="332663"/>
                  </a:lnTo>
                  <a:lnTo>
                    <a:pt x="448976" y="329041"/>
                  </a:lnTo>
                  <a:lnTo>
                    <a:pt x="434365" y="319170"/>
                  </a:lnTo>
                  <a:lnTo>
                    <a:pt x="424507" y="304546"/>
                  </a:lnTo>
                  <a:lnTo>
                    <a:pt x="420890" y="286664"/>
                  </a:lnTo>
                  <a:lnTo>
                    <a:pt x="424507" y="268794"/>
                  </a:lnTo>
                  <a:lnTo>
                    <a:pt x="434365" y="254182"/>
                  </a:lnTo>
                  <a:lnTo>
                    <a:pt x="448976" y="244321"/>
                  </a:lnTo>
                  <a:lnTo>
                    <a:pt x="466851" y="240703"/>
                  </a:lnTo>
                  <a:lnTo>
                    <a:pt x="522204" y="240703"/>
                  </a:lnTo>
                  <a:lnTo>
                    <a:pt x="518426" y="235108"/>
                  </a:lnTo>
                  <a:lnTo>
                    <a:pt x="495227" y="219466"/>
                  </a:lnTo>
                  <a:lnTo>
                    <a:pt x="466851" y="213728"/>
                  </a:lnTo>
                  <a:close/>
                </a:path>
                <a:path w="604519" h="547369">
                  <a:moveTo>
                    <a:pt x="522204" y="240703"/>
                  </a:moveTo>
                  <a:lnTo>
                    <a:pt x="466851" y="240703"/>
                  </a:lnTo>
                  <a:lnTo>
                    <a:pt x="484727" y="244321"/>
                  </a:lnTo>
                  <a:lnTo>
                    <a:pt x="499338" y="254182"/>
                  </a:lnTo>
                  <a:lnTo>
                    <a:pt x="509196" y="268794"/>
                  </a:lnTo>
                  <a:lnTo>
                    <a:pt x="512813" y="286664"/>
                  </a:lnTo>
                  <a:lnTo>
                    <a:pt x="509196" y="304546"/>
                  </a:lnTo>
                  <a:lnTo>
                    <a:pt x="499338" y="319170"/>
                  </a:lnTo>
                  <a:lnTo>
                    <a:pt x="484727" y="329041"/>
                  </a:lnTo>
                  <a:lnTo>
                    <a:pt x="466851" y="332663"/>
                  </a:lnTo>
                  <a:lnTo>
                    <a:pt x="522574" y="332663"/>
                  </a:lnTo>
                  <a:lnTo>
                    <a:pt x="528818" y="325132"/>
                  </a:lnTo>
                  <a:lnTo>
                    <a:pt x="536936" y="307007"/>
                  </a:lnTo>
                  <a:lnTo>
                    <a:pt x="539826" y="286664"/>
                  </a:lnTo>
                  <a:lnTo>
                    <a:pt x="534081" y="258294"/>
                  </a:lnTo>
                  <a:lnTo>
                    <a:pt x="522204" y="240703"/>
                  </a:lnTo>
                  <a:close/>
                </a:path>
                <a:path w="604519" h="547369">
                  <a:moveTo>
                    <a:pt x="433095" y="107797"/>
                  </a:moveTo>
                  <a:lnTo>
                    <a:pt x="6057" y="107797"/>
                  </a:lnTo>
                  <a:lnTo>
                    <a:pt x="0" y="113855"/>
                  </a:lnTo>
                  <a:lnTo>
                    <a:pt x="0" y="211201"/>
                  </a:lnTo>
                  <a:lnTo>
                    <a:pt x="6057" y="217233"/>
                  </a:lnTo>
                  <a:lnTo>
                    <a:pt x="433095" y="217233"/>
                  </a:lnTo>
                  <a:lnTo>
                    <a:pt x="439140" y="211201"/>
                  </a:lnTo>
                  <a:lnTo>
                    <a:pt x="439140" y="190246"/>
                  </a:lnTo>
                  <a:lnTo>
                    <a:pt x="26987" y="190246"/>
                  </a:lnTo>
                  <a:lnTo>
                    <a:pt x="26987" y="134785"/>
                  </a:lnTo>
                  <a:lnTo>
                    <a:pt x="439140" y="134785"/>
                  </a:lnTo>
                  <a:lnTo>
                    <a:pt x="439140" y="113855"/>
                  </a:lnTo>
                  <a:lnTo>
                    <a:pt x="433095" y="107797"/>
                  </a:lnTo>
                  <a:close/>
                </a:path>
                <a:path w="604519" h="547369">
                  <a:moveTo>
                    <a:pt x="233070" y="134785"/>
                  </a:moveTo>
                  <a:lnTo>
                    <a:pt x="206082" y="134785"/>
                  </a:lnTo>
                  <a:lnTo>
                    <a:pt x="206082" y="190246"/>
                  </a:lnTo>
                  <a:lnTo>
                    <a:pt x="233070" y="190246"/>
                  </a:lnTo>
                  <a:lnTo>
                    <a:pt x="233070" y="134785"/>
                  </a:lnTo>
                  <a:close/>
                </a:path>
                <a:path w="604519" h="547369">
                  <a:moveTo>
                    <a:pt x="439140" y="134785"/>
                  </a:moveTo>
                  <a:lnTo>
                    <a:pt x="412127" y="134785"/>
                  </a:lnTo>
                  <a:lnTo>
                    <a:pt x="412127" y="190246"/>
                  </a:lnTo>
                  <a:lnTo>
                    <a:pt x="439140" y="190246"/>
                  </a:lnTo>
                  <a:lnTo>
                    <a:pt x="439140" y="134785"/>
                  </a:lnTo>
                  <a:close/>
                </a:path>
                <a:path w="604519" h="547369">
                  <a:moveTo>
                    <a:pt x="146049" y="0"/>
                  </a:moveTo>
                  <a:lnTo>
                    <a:pt x="137147" y="0"/>
                  </a:lnTo>
                  <a:lnTo>
                    <a:pt x="129260" y="2755"/>
                  </a:lnTo>
                  <a:lnTo>
                    <a:pt x="123228" y="8001"/>
                  </a:lnTo>
                  <a:lnTo>
                    <a:pt x="116599" y="15897"/>
                  </a:lnTo>
                  <a:lnTo>
                    <a:pt x="112674" y="25696"/>
                  </a:lnTo>
                  <a:lnTo>
                    <a:pt x="111501" y="37142"/>
                  </a:lnTo>
                  <a:lnTo>
                    <a:pt x="113131" y="49974"/>
                  </a:lnTo>
                  <a:lnTo>
                    <a:pt x="137299" y="94996"/>
                  </a:lnTo>
                  <a:lnTo>
                    <a:pt x="150164" y="107797"/>
                  </a:lnTo>
                  <a:lnTo>
                    <a:pt x="288975" y="107797"/>
                  </a:lnTo>
                  <a:lnTo>
                    <a:pt x="293420" y="103949"/>
                  </a:lnTo>
                  <a:lnTo>
                    <a:pt x="294987" y="102419"/>
                  </a:lnTo>
                  <a:lnTo>
                    <a:pt x="242224" y="102413"/>
                  </a:lnTo>
                  <a:lnTo>
                    <a:pt x="196904" y="102413"/>
                  </a:lnTo>
                  <a:lnTo>
                    <a:pt x="185751" y="99117"/>
                  </a:lnTo>
                  <a:lnTo>
                    <a:pt x="151340" y="69127"/>
                  </a:lnTo>
                  <a:lnTo>
                    <a:pt x="137820" y="36690"/>
                  </a:lnTo>
                  <a:lnTo>
                    <a:pt x="138366" y="30594"/>
                  </a:lnTo>
                  <a:lnTo>
                    <a:pt x="140868" y="28397"/>
                  </a:lnTo>
                  <a:lnTo>
                    <a:pt x="141960" y="27482"/>
                  </a:lnTo>
                  <a:lnTo>
                    <a:pt x="143700" y="27000"/>
                  </a:lnTo>
                  <a:lnTo>
                    <a:pt x="199643" y="27000"/>
                  </a:lnTo>
                  <a:lnTo>
                    <a:pt x="192677" y="20150"/>
                  </a:lnTo>
                  <a:lnTo>
                    <a:pt x="177028" y="9278"/>
                  </a:lnTo>
                  <a:lnTo>
                    <a:pt x="161203" y="2400"/>
                  </a:lnTo>
                  <a:lnTo>
                    <a:pt x="146049" y="0"/>
                  </a:lnTo>
                  <a:close/>
                </a:path>
                <a:path w="604519" h="547369">
                  <a:moveTo>
                    <a:pt x="326578" y="27000"/>
                  </a:moveTo>
                  <a:lnTo>
                    <a:pt x="295427" y="27000"/>
                  </a:lnTo>
                  <a:lnTo>
                    <a:pt x="297167" y="27482"/>
                  </a:lnTo>
                  <a:lnTo>
                    <a:pt x="298401" y="28500"/>
                  </a:lnTo>
                  <a:lnTo>
                    <a:pt x="300761" y="30594"/>
                  </a:lnTo>
                  <a:lnTo>
                    <a:pt x="301130" y="34531"/>
                  </a:lnTo>
                  <a:lnTo>
                    <a:pt x="301229" y="37142"/>
                  </a:lnTo>
                  <a:lnTo>
                    <a:pt x="299669" y="43980"/>
                  </a:lnTo>
                  <a:lnTo>
                    <a:pt x="267073" y="90881"/>
                  </a:lnTo>
                  <a:lnTo>
                    <a:pt x="242251" y="102419"/>
                  </a:lnTo>
                  <a:lnTo>
                    <a:pt x="294993" y="102413"/>
                  </a:lnTo>
                  <a:lnTo>
                    <a:pt x="322492" y="61340"/>
                  </a:lnTo>
                  <a:lnTo>
                    <a:pt x="327621" y="37142"/>
                  </a:lnTo>
                  <a:lnTo>
                    <a:pt x="326578" y="27000"/>
                  </a:lnTo>
                  <a:close/>
                </a:path>
                <a:path w="604519" h="547369">
                  <a:moveTo>
                    <a:pt x="199643" y="27000"/>
                  </a:moveTo>
                  <a:lnTo>
                    <a:pt x="146049" y="27000"/>
                  </a:lnTo>
                  <a:lnTo>
                    <a:pt x="154185" y="28500"/>
                  </a:lnTo>
                  <a:lnTo>
                    <a:pt x="164279" y="33099"/>
                  </a:lnTo>
                  <a:lnTo>
                    <a:pt x="193266" y="60390"/>
                  </a:lnTo>
                  <a:lnTo>
                    <a:pt x="206768" y="92824"/>
                  </a:lnTo>
                  <a:lnTo>
                    <a:pt x="206235" y="98920"/>
                  </a:lnTo>
                  <a:lnTo>
                    <a:pt x="203720" y="101117"/>
                  </a:lnTo>
                  <a:lnTo>
                    <a:pt x="196904" y="102413"/>
                  </a:lnTo>
                  <a:lnTo>
                    <a:pt x="242224" y="102413"/>
                  </a:lnTo>
                  <a:lnTo>
                    <a:pt x="235419" y="101092"/>
                  </a:lnTo>
                  <a:lnTo>
                    <a:pt x="232917" y="98920"/>
                  </a:lnTo>
                  <a:lnTo>
                    <a:pt x="232371" y="92824"/>
                  </a:lnTo>
                  <a:lnTo>
                    <a:pt x="234010" y="85521"/>
                  </a:lnTo>
                  <a:lnTo>
                    <a:pt x="252788" y="51663"/>
                  </a:lnTo>
                  <a:lnTo>
                    <a:pt x="219544" y="51663"/>
                  </a:lnTo>
                  <a:lnTo>
                    <a:pt x="216001" y="45783"/>
                  </a:lnTo>
                  <a:lnTo>
                    <a:pt x="212039" y="39979"/>
                  </a:lnTo>
                  <a:lnTo>
                    <a:pt x="207302" y="34531"/>
                  </a:lnTo>
                  <a:lnTo>
                    <a:pt x="199643" y="27000"/>
                  </a:lnTo>
                  <a:close/>
                </a:path>
                <a:path w="604519" h="547369">
                  <a:moveTo>
                    <a:pt x="301980" y="0"/>
                  </a:moveTo>
                  <a:lnTo>
                    <a:pt x="293065" y="0"/>
                  </a:lnTo>
                  <a:lnTo>
                    <a:pt x="277928" y="2400"/>
                  </a:lnTo>
                  <a:lnTo>
                    <a:pt x="231851" y="34531"/>
                  </a:lnTo>
                  <a:lnTo>
                    <a:pt x="219544" y="51663"/>
                  </a:lnTo>
                  <a:lnTo>
                    <a:pt x="252788" y="51663"/>
                  </a:lnTo>
                  <a:lnTo>
                    <a:pt x="263677" y="40941"/>
                  </a:lnTo>
                  <a:lnTo>
                    <a:pt x="274854" y="33099"/>
                  </a:lnTo>
                  <a:lnTo>
                    <a:pt x="284939" y="28500"/>
                  </a:lnTo>
                  <a:lnTo>
                    <a:pt x="293065" y="27000"/>
                  </a:lnTo>
                  <a:lnTo>
                    <a:pt x="326578" y="27000"/>
                  </a:lnTo>
                  <a:lnTo>
                    <a:pt x="326443" y="25696"/>
                  </a:lnTo>
                  <a:lnTo>
                    <a:pt x="322518" y="15897"/>
                  </a:lnTo>
                  <a:lnTo>
                    <a:pt x="315912" y="8001"/>
                  </a:lnTo>
                  <a:lnTo>
                    <a:pt x="309867" y="2755"/>
                  </a:lnTo>
                  <a:lnTo>
                    <a:pt x="301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140674" y="542185"/>
            <a:ext cx="1058292" cy="1058292"/>
            <a:chOff x="2826717" y="868852"/>
            <a:chExt cx="952500" cy="952500"/>
          </a:xfrm>
        </p:grpSpPr>
        <p:sp>
          <p:nvSpPr>
            <p:cNvPr id="33" name="object 33"/>
            <p:cNvSpPr/>
            <p:nvPr/>
          </p:nvSpPr>
          <p:spPr>
            <a:xfrm>
              <a:off x="2826715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18202" y="1145016"/>
              <a:ext cx="569595" cy="400685"/>
            </a:xfrm>
            <a:custGeom>
              <a:avLst/>
              <a:gdLst/>
              <a:ahLst/>
              <a:cxnLst/>
              <a:rect l="l" t="t" r="r" b="b"/>
              <a:pathLst>
                <a:path w="569595" h="400684">
                  <a:moveTo>
                    <a:pt x="305496" y="305904"/>
                  </a:moveTo>
                  <a:lnTo>
                    <a:pt x="272611" y="305904"/>
                  </a:lnTo>
                  <a:lnTo>
                    <a:pt x="272611" y="394855"/>
                  </a:lnTo>
                  <a:lnTo>
                    <a:pt x="278072" y="400303"/>
                  </a:lnTo>
                  <a:lnTo>
                    <a:pt x="291509" y="400303"/>
                  </a:lnTo>
                  <a:lnTo>
                    <a:pt x="296970" y="394855"/>
                  </a:lnTo>
                  <a:lnTo>
                    <a:pt x="296970" y="305955"/>
                  </a:lnTo>
                  <a:lnTo>
                    <a:pt x="304173" y="305955"/>
                  </a:lnTo>
                  <a:lnTo>
                    <a:pt x="305496" y="305904"/>
                  </a:lnTo>
                  <a:close/>
                </a:path>
                <a:path w="569595" h="400684">
                  <a:moveTo>
                    <a:pt x="304173" y="305955"/>
                  </a:moveTo>
                  <a:lnTo>
                    <a:pt x="296970" y="305955"/>
                  </a:lnTo>
                  <a:lnTo>
                    <a:pt x="300691" y="306006"/>
                  </a:lnTo>
                  <a:lnTo>
                    <a:pt x="302850" y="306006"/>
                  </a:lnTo>
                  <a:lnTo>
                    <a:pt x="304173" y="305955"/>
                  </a:lnTo>
                  <a:close/>
                </a:path>
                <a:path w="569595" h="400684">
                  <a:moveTo>
                    <a:pt x="51974" y="0"/>
                  </a:moveTo>
                  <a:lnTo>
                    <a:pt x="12261" y="2082"/>
                  </a:lnTo>
                  <a:lnTo>
                    <a:pt x="0" y="71723"/>
                  </a:lnTo>
                  <a:lnTo>
                    <a:pt x="6591" y="126126"/>
                  </a:lnTo>
                  <a:lnTo>
                    <a:pt x="25353" y="184463"/>
                  </a:lnTo>
                  <a:lnTo>
                    <a:pt x="61677" y="237274"/>
                  </a:lnTo>
                  <a:lnTo>
                    <a:pt x="102934" y="268220"/>
                  </a:lnTo>
                  <a:lnTo>
                    <a:pt x="149062" y="288229"/>
                  </a:lnTo>
                  <a:lnTo>
                    <a:pt x="195157" y="299632"/>
                  </a:lnTo>
                  <a:lnTo>
                    <a:pt x="236312" y="304763"/>
                  </a:lnTo>
                  <a:lnTo>
                    <a:pt x="267620" y="305955"/>
                  </a:lnTo>
                  <a:lnTo>
                    <a:pt x="269487" y="305955"/>
                  </a:lnTo>
                  <a:lnTo>
                    <a:pt x="272611" y="305904"/>
                  </a:lnTo>
                  <a:lnTo>
                    <a:pt x="305496" y="305904"/>
                  </a:lnTo>
                  <a:lnTo>
                    <a:pt x="334354" y="304797"/>
                  </a:lnTo>
                  <a:lnTo>
                    <a:pt x="375334" y="299628"/>
                  </a:lnTo>
                  <a:lnTo>
                    <a:pt x="421065" y="288192"/>
                  </a:lnTo>
                  <a:lnTo>
                    <a:pt x="436258" y="281546"/>
                  </a:lnTo>
                  <a:lnTo>
                    <a:pt x="273576" y="281546"/>
                  </a:lnTo>
                  <a:lnTo>
                    <a:pt x="237444" y="280426"/>
                  </a:lnTo>
                  <a:lnTo>
                    <a:pt x="185832" y="273026"/>
                  </a:lnTo>
                  <a:lnTo>
                    <a:pt x="129419" y="254512"/>
                  </a:lnTo>
                  <a:lnTo>
                    <a:pt x="78885" y="220052"/>
                  </a:lnTo>
                  <a:lnTo>
                    <a:pt x="45373" y="169348"/>
                  </a:lnTo>
                  <a:lnTo>
                    <a:pt x="29065" y="112647"/>
                  </a:lnTo>
                  <a:lnTo>
                    <a:pt x="24198" y="60963"/>
                  </a:lnTo>
                  <a:lnTo>
                    <a:pt x="25012" y="25311"/>
                  </a:lnTo>
                  <a:lnTo>
                    <a:pt x="30359" y="24964"/>
                  </a:lnTo>
                  <a:lnTo>
                    <a:pt x="36697" y="24658"/>
                  </a:lnTo>
                  <a:lnTo>
                    <a:pt x="43934" y="24441"/>
                  </a:lnTo>
                  <a:lnTo>
                    <a:pt x="51974" y="24358"/>
                  </a:lnTo>
                  <a:lnTo>
                    <a:pt x="177798" y="24358"/>
                  </a:lnTo>
                  <a:lnTo>
                    <a:pt x="141441" y="10775"/>
                  </a:lnTo>
                  <a:lnTo>
                    <a:pt x="92656" y="2103"/>
                  </a:lnTo>
                  <a:lnTo>
                    <a:pt x="51974" y="0"/>
                  </a:lnTo>
                  <a:close/>
                </a:path>
                <a:path w="569595" h="400684">
                  <a:moveTo>
                    <a:pt x="177798" y="24358"/>
                  </a:moveTo>
                  <a:lnTo>
                    <a:pt x="51974" y="24358"/>
                  </a:lnTo>
                  <a:lnTo>
                    <a:pt x="89244" y="26219"/>
                  </a:lnTo>
                  <a:lnTo>
                    <a:pt x="133733" y="33894"/>
                  </a:lnTo>
                  <a:lnTo>
                    <a:pt x="179276" y="50520"/>
                  </a:lnTo>
                  <a:lnTo>
                    <a:pt x="219703" y="79235"/>
                  </a:lnTo>
                  <a:lnTo>
                    <a:pt x="253222" y="130829"/>
                  </a:lnTo>
                  <a:lnTo>
                    <a:pt x="269542" y="189663"/>
                  </a:lnTo>
                  <a:lnTo>
                    <a:pt x="274411" y="243861"/>
                  </a:lnTo>
                  <a:lnTo>
                    <a:pt x="273576" y="281546"/>
                  </a:lnTo>
                  <a:lnTo>
                    <a:pt x="298062" y="281546"/>
                  </a:lnTo>
                  <a:lnTo>
                    <a:pt x="296584" y="206253"/>
                  </a:lnTo>
                  <a:lnTo>
                    <a:pt x="287536" y="156335"/>
                  </a:lnTo>
                  <a:lnTo>
                    <a:pt x="268713" y="106252"/>
                  </a:lnTo>
                  <a:lnTo>
                    <a:pt x="236937" y="62014"/>
                  </a:lnTo>
                  <a:lnTo>
                    <a:pt x="191732" y="29564"/>
                  </a:lnTo>
                  <a:lnTo>
                    <a:pt x="177798" y="24358"/>
                  </a:lnTo>
                  <a:close/>
                </a:path>
                <a:path w="569595" h="400684">
                  <a:moveTo>
                    <a:pt x="568802" y="24519"/>
                  </a:moveTo>
                  <a:lnTo>
                    <a:pt x="508874" y="24519"/>
                  </a:lnTo>
                  <a:lnTo>
                    <a:pt x="544518" y="25336"/>
                  </a:lnTo>
                  <a:lnTo>
                    <a:pt x="545371" y="60963"/>
                  </a:lnTo>
                  <a:lnTo>
                    <a:pt x="540522" y="112647"/>
                  </a:lnTo>
                  <a:lnTo>
                    <a:pt x="524217" y="169299"/>
                  </a:lnTo>
                  <a:lnTo>
                    <a:pt x="490645" y="220052"/>
                  </a:lnTo>
                  <a:lnTo>
                    <a:pt x="441255" y="253908"/>
                  </a:lnTo>
                  <a:lnTo>
                    <a:pt x="385924" y="272426"/>
                  </a:lnTo>
                  <a:lnTo>
                    <a:pt x="334807" y="280130"/>
                  </a:lnTo>
                  <a:lnTo>
                    <a:pt x="298062" y="281546"/>
                  </a:lnTo>
                  <a:lnTo>
                    <a:pt x="436258" y="281546"/>
                  </a:lnTo>
                  <a:lnTo>
                    <a:pt x="507878" y="237274"/>
                  </a:lnTo>
                  <a:lnTo>
                    <a:pt x="544200" y="184463"/>
                  </a:lnTo>
                  <a:lnTo>
                    <a:pt x="562956" y="126126"/>
                  </a:lnTo>
                  <a:lnTo>
                    <a:pt x="569539" y="71723"/>
                  </a:lnTo>
                  <a:lnTo>
                    <a:pt x="569343" y="30714"/>
                  </a:lnTo>
                  <a:lnTo>
                    <a:pt x="568802" y="24519"/>
                  </a:lnTo>
                  <a:close/>
                </a:path>
                <a:path w="569595" h="400684">
                  <a:moveTo>
                    <a:pt x="498137" y="322"/>
                  </a:moveTo>
                  <a:lnTo>
                    <a:pt x="443741" y="6917"/>
                  </a:lnTo>
                  <a:lnTo>
                    <a:pt x="385415" y="25684"/>
                  </a:lnTo>
                  <a:lnTo>
                    <a:pt x="332618" y="62014"/>
                  </a:lnTo>
                  <a:lnTo>
                    <a:pt x="304692" y="99159"/>
                  </a:lnTo>
                  <a:lnTo>
                    <a:pt x="294366" y="119938"/>
                  </a:lnTo>
                  <a:lnTo>
                    <a:pt x="297020" y="127165"/>
                  </a:lnTo>
                  <a:lnTo>
                    <a:pt x="309225" y="132841"/>
                  </a:lnTo>
                  <a:lnTo>
                    <a:pt x="316464" y="130174"/>
                  </a:lnTo>
                  <a:lnTo>
                    <a:pt x="319296" y="124053"/>
                  </a:lnTo>
                  <a:lnTo>
                    <a:pt x="325804" y="111301"/>
                  </a:lnTo>
                  <a:lnTo>
                    <a:pt x="349827" y="79235"/>
                  </a:lnTo>
                  <a:lnTo>
                    <a:pt x="400523" y="45712"/>
                  </a:lnTo>
                  <a:lnTo>
                    <a:pt x="457207" y="29392"/>
                  </a:lnTo>
                  <a:lnTo>
                    <a:pt x="508874" y="24519"/>
                  </a:lnTo>
                  <a:lnTo>
                    <a:pt x="568802" y="24519"/>
                  </a:lnTo>
                  <a:lnTo>
                    <a:pt x="567759" y="12560"/>
                  </a:lnTo>
                  <a:lnTo>
                    <a:pt x="567060" y="7099"/>
                  </a:lnTo>
                  <a:lnTo>
                    <a:pt x="562755" y="2819"/>
                  </a:lnTo>
                  <a:lnTo>
                    <a:pt x="557294" y="2082"/>
                  </a:lnTo>
                  <a:lnTo>
                    <a:pt x="539141" y="507"/>
                  </a:lnTo>
                  <a:lnTo>
                    <a:pt x="498137" y="3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4368403" y="542191"/>
            <a:ext cx="1058292" cy="1058292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952500" y="476250"/>
                </a:moveTo>
                <a:lnTo>
                  <a:pt x="950036" y="427558"/>
                </a:lnTo>
                <a:lnTo>
                  <a:pt x="942822" y="380263"/>
                </a:lnTo>
                <a:lnTo>
                  <a:pt x="931087" y="334632"/>
                </a:lnTo>
                <a:lnTo>
                  <a:pt x="915073" y="290868"/>
                </a:lnTo>
                <a:lnTo>
                  <a:pt x="895019" y="249237"/>
                </a:lnTo>
                <a:lnTo>
                  <a:pt x="871156" y="209969"/>
                </a:lnTo>
                <a:lnTo>
                  <a:pt x="843737" y="173304"/>
                </a:lnTo>
                <a:lnTo>
                  <a:pt x="813003" y="139484"/>
                </a:lnTo>
                <a:lnTo>
                  <a:pt x="779183" y="108750"/>
                </a:lnTo>
                <a:lnTo>
                  <a:pt x="742518" y="81330"/>
                </a:lnTo>
                <a:lnTo>
                  <a:pt x="703249" y="57480"/>
                </a:lnTo>
                <a:lnTo>
                  <a:pt x="661619" y="37426"/>
                </a:lnTo>
                <a:lnTo>
                  <a:pt x="617867" y="21412"/>
                </a:lnTo>
                <a:lnTo>
                  <a:pt x="572223" y="9677"/>
                </a:lnTo>
                <a:lnTo>
                  <a:pt x="524941" y="2463"/>
                </a:lnTo>
                <a:lnTo>
                  <a:pt x="476250" y="0"/>
                </a:lnTo>
                <a:lnTo>
                  <a:pt x="427545" y="2463"/>
                </a:lnTo>
                <a:lnTo>
                  <a:pt x="380263" y="9677"/>
                </a:lnTo>
                <a:lnTo>
                  <a:pt x="334619" y="21412"/>
                </a:lnTo>
                <a:lnTo>
                  <a:pt x="290868" y="37426"/>
                </a:lnTo>
                <a:lnTo>
                  <a:pt x="249237" y="57480"/>
                </a:lnTo>
                <a:lnTo>
                  <a:pt x="209969" y="81330"/>
                </a:lnTo>
                <a:lnTo>
                  <a:pt x="173304" y="108750"/>
                </a:lnTo>
                <a:lnTo>
                  <a:pt x="139484" y="139484"/>
                </a:lnTo>
                <a:lnTo>
                  <a:pt x="108750" y="173304"/>
                </a:lnTo>
                <a:lnTo>
                  <a:pt x="81330" y="209969"/>
                </a:lnTo>
                <a:lnTo>
                  <a:pt x="57467" y="249237"/>
                </a:lnTo>
                <a:lnTo>
                  <a:pt x="37414" y="290868"/>
                </a:lnTo>
                <a:lnTo>
                  <a:pt x="21399" y="334632"/>
                </a:lnTo>
                <a:lnTo>
                  <a:pt x="9664" y="380263"/>
                </a:lnTo>
                <a:lnTo>
                  <a:pt x="2451" y="427558"/>
                </a:lnTo>
                <a:lnTo>
                  <a:pt x="0" y="476250"/>
                </a:lnTo>
                <a:lnTo>
                  <a:pt x="2451" y="524941"/>
                </a:lnTo>
                <a:lnTo>
                  <a:pt x="9664" y="572236"/>
                </a:lnTo>
                <a:lnTo>
                  <a:pt x="21399" y="617880"/>
                </a:lnTo>
                <a:lnTo>
                  <a:pt x="37414" y="661631"/>
                </a:lnTo>
                <a:lnTo>
                  <a:pt x="57467" y="703262"/>
                </a:lnTo>
                <a:lnTo>
                  <a:pt x="81330" y="742530"/>
                </a:lnTo>
                <a:lnTo>
                  <a:pt x="108750" y="779195"/>
                </a:lnTo>
                <a:lnTo>
                  <a:pt x="139484" y="813015"/>
                </a:lnTo>
                <a:lnTo>
                  <a:pt x="173304" y="843749"/>
                </a:lnTo>
                <a:lnTo>
                  <a:pt x="209969" y="871169"/>
                </a:lnTo>
                <a:lnTo>
                  <a:pt x="249237" y="895019"/>
                </a:lnTo>
                <a:lnTo>
                  <a:pt x="290868" y="915073"/>
                </a:lnTo>
                <a:lnTo>
                  <a:pt x="334619" y="931087"/>
                </a:lnTo>
                <a:lnTo>
                  <a:pt x="380263" y="942822"/>
                </a:lnTo>
                <a:lnTo>
                  <a:pt x="427545" y="950048"/>
                </a:lnTo>
                <a:lnTo>
                  <a:pt x="476250" y="952500"/>
                </a:lnTo>
                <a:lnTo>
                  <a:pt x="524941" y="950048"/>
                </a:lnTo>
                <a:lnTo>
                  <a:pt x="572223" y="942822"/>
                </a:lnTo>
                <a:lnTo>
                  <a:pt x="617867" y="931087"/>
                </a:lnTo>
                <a:lnTo>
                  <a:pt x="661619" y="915073"/>
                </a:lnTo>
                <a:lnTo>
                  <a:pt x="703249" y="895019"/>
                </a:lnTo>
                <a:lnTo>
                  <a:pt x="742518" y="871169"/>
                </a:lnTo>
                <a:lnTo>
                  <a:pt x="779183" y="843749"/>
                </a:lnTo>
                <a:lnTo>
                  <a:pt x="813003" y="813015"/>
                </a:lnTo>
                <a:lnTo>
                  <a:pt x="843737" y="779195"/>
                </a:lnTo>
                <a:lnTo>
                  <a:pt x="871156" y="742530"/>
                </a:lnTo>
                <a:lnTo>
                  <a:pt x="895019" y="703262"/>
                </a:lnTo>
                <a:lnTo>
                  <a:pt x="915073" y="661631"/>
                </a:lnTo>
                <a:lnTo>
                  <a:pt x="931087" y="617880"/>
                </a:lnTo>
                <a:lnTo>
                  <a:pt x="942822" y="572236"/>
                </a:lnTo>
                <a:lnTo>
                  <a:pt x="950036" y="524941"/>
                </a:lnTo>
                <a:lnTo>
                  <a:pt x="952500" y="47625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5596132" y="542185"/>
            <a:ext cx="1058292" cy="1058292"/>
            <a:chOff x="5036715" y="868852"/>
            <a:chExt cx="952500" cy="952500"/>
          </a:xfrm>
        </p:grpSpPr>
        <p:sp>
          <p:nvSpPr>
            <p:cNvPr id="37" name="object 37"/>
            <p:cNvSpPr/>
            <p:nvPr/>
          </p:nvSpPr>
          <p:spPr>
            <a:xfrm>
              <a:off x="5036705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54" y="950048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27625" y="1204124"/>
              <a:ext cx="570865" cy="432434"/>
            </a:xfrm>
            <a:custGeom>
              <a:avLst/>
              <a:gdLst/>
              <a:ahLst/>
              <a:cxnLst/>
              <a:rect l="l" t="t" r="r" b="b"/>
              <a:pathLst>
                <a:path w="570864" h="432435">
                  <a:moveTo>
                    <a:pt x="373799" y="10883"/>
                  </a:moveTo>
                  <a:lnTo>
                    <a:pt x="328371" y="1054"/>
                  </a:lnTo>
                  <a:lnTo>
                    <a:pt x="316966" y="469"/>
                  </a:lnTo>
                  <a:lnTo>
                    <a:pt x="310095" y="0"/>
                  </a:lnTo>
                  <a:lnTo>
                    <a:pt x="303974" y="5638"/>
                  </a:lnTo>
                  <a:lnTo>
                    <a:pt x="303377" y="19697"/>
                  </a:lnTo>
                  <a:lnTo>
                    <a:pt x="308800" y="25666"/>
                  </a:lnTo>
                  <a:lnTo>
                    <a:pt x="326859" y="26530"/>
                  </a:lnTo>
                  <a:lnTo>
                    <a:pt x="337743" y="27254"/>
                  </a:lnTo>
                  <a:lnTo>
                    <a:pt x="348462" y="28143"/>
                  </a:lnTo>
                  <a:lnTo>
                    <a:pt x="360349" y="29273"/>
                  </a:lnTo>
                  <a:lnTo>
                    <a:pt x="366801" y="29273"/>
                  </a:lnTo>
                  <a:lnTo>
                    <a:pt x="372325" y="24434"/>
                  </a:lnTo>
                  <a:lnTo>
                    <a:pt x="373799" y="10883"/>
                  </a:lnTo>
                  <a:close/>
                </a:path>
                <a:path w="570864" h="432435">
                  <a:moveTo>
                    <a:pt x="570661" y="115379"/>
                  </a:moveTo>
                  <a:lnTo>
                    <a:pt x="531253" y="55308"/>
                  </a:lnTo>
                  <a:lnTo>
                    <a:pt x="484517" y="31496"/>
                  </a:lnTo>
                  <a:lnTo>
                    <a:pt x="422033" y="13373"/>
                  </a:lnTo>
                  <a:lnTo>
                    <a:pt x="415163" y="11925"/>
                  </a:lnTo>
                  <a:lnTo>
                    <a:pt x="408368" y="16294"/>
                  </a:lnTo>
                  <a:lnTo>
                    <a:pt x="405434" y="30060"/>
                  </a:lnTo>
                  <a:lnTo>
                    <a:pt x="409829" y="36830"/>
                  </a:lnTo>
                  <a:lnTo>
                    <a:pt x="416699" y="38328"/>
                  </a:lnTo>
                  <a:lnTo>
                    <a:pt x="469201" y="53111"/>
                  </a:lnTo>
                  <a:lnTo>
                    <a:pt x="509752" y="71869"/>
                  </a:lnTo>
                  <a:lnTo>
                    <a:pt x="535901" y="93116"/>
                  </a:lnTo>
                  <a:lnTo>
                    <a:pt x="545160" y="115379"/>
                  </a:lnTo>
                  <a:lnTo>
                    <a:pt x="545160" y="164858"/>
                  </a:lnTo>
                  <a:lnTo>
                    <a:pt x="545160" y="213474"/>
                  </a:lnTo>
                  <a:lnTo>
                    <a:pt x="511517" y="256057"/>
                  </a:lnTo>
                  <a:lnTo>
                    <a:pt x="480275" y="271741"/>
                  </a:lnTo>
                  <a:lnTo>
                    <a:pt x="477316" y="279247"/>
                  </a:lnTo>
                  <a:lnTo>
                    <a:pt x="482231" y="290487"/>
                  </a:lnTo>
                  <a:lnTo>
                    <a:pt x="486918" y="293344"/>
                  </a:lnTo>
                  <a:lnTo>
                    <a:pt x="493547" y="293344"/>
                  </a:lnTo>
                  <a:lnTo>
                    <a:pt x="535393" y="270751"/>
                  </a:lnTo>
                  <a:lnTo>
                    <a:pt x="545160" y="262877"/>
                  </a:lnTo>
                  <a:lnTo>
                    <a:pt x="545160" y="316280"/>
                  </a:lnTo>
                  <a:lnTo>
                    <a:pt x="511822" y="358584"/>
                  </a:lnTo>
                  <a:lnTo>
                    <a:pt x="472668" y="377304"/>
                  </a:lnTo>
                  <a:lnTo>
                    <a:pt x="420751" y="392480"/>
                  </a:lnTo>
                  <a:lnTo>
                    <a:pt x="357746" y="402653"/>
                  </a:lnTo>
                  <a:lnTo>
                    <a:pt x="285330" y="406374"/>
                  </a:lnTo>
                  <a:lnTo>
                    <a:pt x="212915" y="402653"/>
                  </a:lnTo>
                  <a:lnTo>
                    <a:pt x="149910" y="392480"/>
                  </a:lnTo>
                  <a:lnTo>
                    <a:pt x="97993" y="377304"/>
                  </a:lnTo>
                  <a:lnTo>
                    <a:pt x="58839" y="358584"/>
                  </a:lnTo>
                  <a:lnTo>
                    <a:pt x="25501" y="316280"/>
                  </a:lnTo>
                  <a:lnTo>
                    <a:pt x="25501" y="262864"/>
                  </a:lnTo>
                  <a:lnTo>
                    <a:pt x="58077" y="285026"/>
                  </a:lnTo>
                  <a:lnTo>
                    <a:pt x="101866" y="303352"/>
                  </a:lnTo>
                  <a:lnTo>
                    <a:pt x="155359" y="317220"/>
                  </a:lnTo>
                  <a:lnTo>
                    <a:pt x="217030" y="325996"/>
                  </a:lnTo>
                  <a:lnTo>
                    <a:pt x="285330" y="329069"/>
                  </a:lnTo>
                  <a:lnTo>
                    <a:pt x="302945" y="328853"/>
                  </a:lnTo>
                  <a:lnTo>
                    <a:pt x="354787" y="325729"/>
                  </a:lnTo>
                  <a:lnTo>
                    <a:pt x="366941" y="318808"/>
                  </a:lnTo>
                  <a:lnTo>
                    <a:pt x="366242" y="311823"/>
                  </a:lnTo>
                  <a:lnTo>
                    <a:pt x="365569" y="304800"/>
                  </a:lnTo>
                  <a:lnTo>
                    <a:pt x="364083" y="303555"/>
                  </a:lnTo>
                  <a:lnTo>
                    <a:pt x="359346" y="299618"/>
                  </a:lnTo>
                  <a:lnTo>
                    <a:pt x="352323" y="300329"/>
                  </a:lnTo>
                  <a:lnTo>
                    <a:pt x="335876" y="301726"/>
                  </a:lnTo>
                  <a:lnTo>
                    <a:pt x="319189" y="302742"/>
                  </a:lnTo>
                  <a:lnTo>
                    <a:pt x="302323" y="303352"/>
                  </a:lnTo>
                  <a:lnTo>
                    <a:pt x="285330" y="303555"/>
                  </a:lnTo>
                  <a:lnTo>
                    <a:pt x="212915" y="299834"/>
                  </a:lnTo>
                  <a:lnTo>
                    <a:pt x="149910" y="289661"/>
                  </a:lnTo>
                  <a:lnTo>
                    <a:pt x="97993" y="274485"/>
                  </a:lnTo>
                  <a:lnTo>
                    <a:pt x="58839" y="255765"/>
                  </a:lnTo>
                  <a:lnTo>
                    <a:pt x="25501" y="213474"/>
                  </a:lnTo>
                  <a:lnTo>
                    <a:pt x="25501" y="164858"/>
                  </a:lnTo>
                  <a:lnTo>
                    <a:pt x="26200" y="165392"/>
                  </a:lnTo>
                  <a:lnTo>
                    <a:pt x="28651" y="167614"/>
                  </a:lnTo>
                  <a:lnTo>
                    <a:pt x="31280" y="169760"/>
                  </a:lnTo>
                  <a:lnTo>
                    <a:pt x="34086" y="171869"/>
                  </a:lnTo>
                  <a:lnTo>
                    <a:pt x="34505" y="172224"/>
                  </a:lnTo>
                  <a:lnTo>
                    <a:pt x="35052" y="172567"/>
                  </a:lnTo>
                  <a:lnTo>
                    <a:pt x="37973" y="174726"/>
                  </a:lnTo>
                  <a:lnTo>
                    <a:pt x="40538" y="176491"/>
                  </a:lnTo>
                  <a:lnTo>
                    <a:pt x="43980" y="178739"/>
                  </a:lnTo>
                  <a:lnTo>
                    <a:pt x="44729" y="179247"/>
                  </a:lnTo>
                  <a:lnTo>
                    <a:pt x="45516" y="179705"/>
                  </a:lnTo>
                  <a:lnTo>
                    <a:pt x="48768" y="181749"/>
                  </a:lnTo>
                  <a:lnTo>
                    <a:pt x="52044" y="183705"/>
                  </a:lnTo>
                  <a:lnTo>
                    <a:pt x="95504" y="203111"/>
                  </a:lnTo>
                  <a:lnTo>
                    <a:pt x="97713" y="203847"/>
                  </a:lnTo>
                  <a:lnTo>
                    <a:pt x="101676" y="205244"/>
                  </a:lnTo>
                  <a:lnTo>
                    <a:pt x="105765" y="206565"/>
                  </a:lnTo>
                  <a:lnTo>
                    <a:pt x="109931" y="207835"/>
                  </a:lnTo>
                  <a:lnTo>
                    <a:pt x="111645" y="208394"/>
                  </a:lnTo>
                  <a:lnTo>
                    <a:pt x="150761" y="218249"/>
                  </a:lnTo>
                  <a:lnTo>
                    <a:pt x="165100" y="220941"/>
                  </a:lnTo>
                  <a:lnTo>
                    <a:pt x="169672" y="221767"/>
                  </a:lnTo>
                  <a:lnTo>
                    <a:pt x="181521" y="223647"/>
                  </a:lnTo>
                  <a:lnTo>
                    <a:pt x="194221" y="225450"/>
                  </a:lnTo>
                  <a:lnTo>
                    <a:pt x="200075" y="226148"/>
                  </a:lnTo>
                  <a:lnTo>
                    <a:pt x="201142" y="226237"/>
                  </a:lnTo>
                  <a:lnTo>
                    <a:pt x="208318" y="227076"/>
                  </a:lnTo>
                  <a:lnTo>
                    <a:pt x="218427" y="228003"/>
                  </a:lnTo>
                  <a:lnTo>
                    <a:pt x="221513" y="228307"/>
                  </a:lnTo>
                  <a:lnTo>
                    <a:pt x="223050" y="228422"/>
                  </a:lnTo>
                  <a:lnTo>
                    <a:pt x="229120" y="228955"/>
                  </a:lnTo>
                  <a:lnTo>
                    <a:pt x="235254" y="229400"/>
                  </a:lnTo>
                  <a:lnTo>
                    <a:pt x="241477" y="229743"/>
                  </a:lnTo>
                  <a:lnTo>
                    <a:pt x="242214" y="229806"/>
                  </a:lnTo>
                  <a:lnTo>
                    <a:pt x="249339" y="230162"/>
                  </a:lnTo>
                  <a:lnTo>
                    <a:pt x="262382" y="230644"/>
                  </a:lnTo>
                  <a:lnTo>
                    <a:pt x="265785" y="230708"/>
                  </a:lnTo>
                  <a:lnTo>
                    <a:pt x="272237" y="230898"/>
                  </a:lnTo>
                  <a:lnTo>
                    <a:pt x="278726" y="230974"/>
                  </a:lnTo>
                  <a:lnTo>
                    <a:pt x="291934" y="230974"/>
                  </a:lnTo>
                  <a:lnTo>
                    <a:pt x="298424" y="230898"/>
                  </a:lnTo>
                  <a:lnTo>
                    <a:pt x="304850" y="230708"/>
                  </a:lnTo>
                  <a:lnTo>
                    <a:pt x="308279" y="230644"/>
                  </a:lnTo>
                  <a:lnTo>
                    <a:pt x="321271" y="230162"/>
                  </a:lnTo>
                  <a:lnTo>
                    <a:pt x="327596" y="229831"/>
                  </a:lnTo>
                  <a:lnTo>
                    <a:pt x="328422" y="229806"/>
                  </a:lnTo>
                  <a:lnTo>
                    <a:pt x="329209" y="229743"/>
                  </a:lnTo>
                  <a:lnTo>
                    <a:pt x="335407" y="229400"/>
                  </a:lnTo>
                  <a:lnTo>
                    <a:pt x="341515" y="228955"/>
                  </a:lnTo>
                  <a:lnTo>
                    <a:pt x="347535" y="228422"/>
                  </a:lnTo>
                  <a:lnTo>
                    <a:pt x="349148" y="228307"/>
                  </a:lnTo>
                  <a:lnTo>
                    <a:pt x="362254" y="227076"/>
                  </a:lnTo>
                  <a:lnTo>
                    <a:pt x="369493" y="226237"/>
                  </a:lnTo>
                  <a:lnTo>
                    <a:pt x="370662" y="226123"/>
                  </a:lnTo>
                  <a:lnTo>
                    <a:pt x="376440" y="225450"/>
                  </a:lnTo>
                  <a:lnTo>
                    <a:pt x="389115" y="223672"/>
                  </a:lnTo>
                  <a:lnTo>
                    <a:pt x="400900" y="221792"/>
                  </a:lnTo>
                  <a:lnTo>
                    <a:pt x="405307" y="220980"/>
                  </a:lnTo>
                  <a:lnTo>
                    <a:pt x="409282" y="220306"/>
                  </a:lnTo>
                  <a:lnTo>
                    <a:pt x="414591" y="219303"/>
                  </a:lnTo>
                  <a:lnTo>
                    <a:pt x="419823" y="218249"/>
                  </a:lnTo>
                  <a:lnTo>
                    <a:pt x="426097" y="216903"/>
                  </a:lnTo>
                  <a:lnTo>
                    <a:pt x="427215" y="216623"/>
                  </a:lnTo>
                  <a:lnTo>
                    <a:pt x="432549" y="215442"/>
                  </a:lnTo>
                  <a:lnTo>
                    <a:pt x="436638" y="214452"/>
                  </a:lnTo>
                  <a:lnTo>
                    <a:pt x="440677" y="213423"/>
                  </a:lnTo>
                  <a:lnTo>
                    <a:pt x="441998" y="213106"/>
                  </a:lnTo>
                  <a:lnTo>
                    <a:pt x="449516" y="211137"/>
                  </a:lnTo>
                  <a:lnTo>
                    <a:pt x="454342" y="209791"/>
                  </a:lnTo>
                  <a:lnTo>
                    <a:pt x="458863" y="208445"/>
                  </a:lnTo>
                  <a:lnTo>
                    <a:pt x="461200" y="207683"/>
                  </a:lnTo>
                  <a:lnTo>
                    <a:pt x="465112" y="206476"/>
                  </a:lnTo>
                  <a:lnTo>
                    <a:pt x="489572" y="197650"/>
                  </a:lnTo>
                  <a:lnTo>
                    <a:pt x="493687" y="195973"/>
                  </a:lnTo>
                  <a:lnTo>
                    <a:pt x="497408" y="194322"/>
                  </a:lnTo>
                  <a:lnTo>
                    <a:pt x="507555" y="189560"/>
                  </a:lnTo>
                  <a:lnTo>
                    <a:pt x="510806" y="187934"/>
                  </a:lnTo>
                  <a:lnTo>
                    <a:pt x="514350" y="186016"/>
                  </a:lnTo>
                  <a:lnTo>
                    <a:pt x="515175" y="185597"/>
                  </a:lnTo>
                  <a:lnTo>
                    <a:pt x="518642" y="183705"/>
                  </a:lnTo>
                  <a:lnTo>
                    <a:pt x="521944" y="181724"/>
                  </a:lnTo>
                  <a:lnTo>
                    <a:pt x="525907" y="179247"/>
                  </a:lnTo>
                  <a:lnTo>
                    <a:pt x="527519" y="178181"/>
                  </a:lnTo>
                  <a:lnTo>
                    <a:pt x="530250" y="176415"/>
                  </a:lnTo>
                  <a:lnTo>
                    <a:pt x="532726" y="174701"/>
                  </a:lnTo>
                  <a:lnTo>
                    <a:pt x="535673" y="172529"/>
                  </a:lnTo>
                  <a:lnTo>
                    <a:pt x="536130" y="172224"/>
                  </a:lnTo>
                  <a:lnTo>
                    <a:pt x="539407" y="169735"/>
                  </a:lnTo>
                  <a:lnTo>
                    <a:pt x="542010" y="167614"/>
                  </a:lnTo>
                  <a:lnTo>
                    <a:pt x="544461" y="165392"/>
                  </a:lnTo>
                  <a:lnTo>
                    <a:pt x="544690" y="165239"/>
                  </a:lnTo>
                  <a:lnTo>
                    <a:pt x="545160" y="164858"/>
                  </a:lnTo>
                  <a:lnTo>
                    <a:pt x="545160" y="115379"/>
                  </a:lnTo>
                  <a:lnTo>
                    <a:pt x="536549" y="136855"/>
                  </a:lnTo>
                  <a:lnTo>
                    <a:pt x="511822" y="157683"/>
                  </a:lnTo>
                  <a:lnTo>
                    <a:pt x="472668" y="176415"/>
                  </a:lnTo>
                  <a:lnTo>
                    <a:pt x="420751" y="191604"/>
                  </a:lnTo>
                  <a:lnTo>
                    <a:pt x="357746" y="201777"/>
                  </a:lnTo>
                  <a:lnTo>
                    <a:pt x="285330" y="205498"/>
                  </a:lnTo>
                  <a:lnTo>
                    <a:pt x="212915" y="201777"/>
                  </a:lnTo>
                  <a:lnTo>
                    <a:pt x="149910" y="191604"/>
                  </a:lnTo>
                  <a:lnTo>
                    <a:pt x="97993" y="176415"/>
                  </a:lnTo>
                  <a:lnTo>
                    <a:pt x="58839" y="157683"/>
                  </a:lnTo>
                  <a:lnTo>
                    <a:pt x="25501" y="115379"/>
                  </a:lnTo>
                  <a:lnTo>
                    <a:pt x="34937" y="92862"/>
                  </a:lnTo>
                  <a:lnTo>
                    <a:pt x="61569" y="71424"/>
                  </a:lnTo>
                  <a:lnTo>
                    <a:pt x="102857" y="52590"/>
                  </a:lnTo>
                  <a:lnTo>
                    <a:pt x="156298" y="37833"/>
                  </a:lnTo>
                  <a:lnTo>
                    <a:pt x="163195" y="36385"/>
                  </a:lnTo>
                  <a:lnTo>
                    <a:pt x="167627" y="29616"/>
                  </a:lnTo>
                  <a:lnTo>
                    <a:pt x="164757" y="15849"/>
                  </a:lnTo>
                  <a:lnTo>
                    <a:pt x="157962" y="11430"/>
                  </a:lnTo>
                  <a:lnTo>
                    <a:pt x="151117" y="12865"/>
                  </a:lnTo>
                  <a:lnTo>
                    <a:pt x="87579" y="30924"/>
                  </a:lnTo>
                  <a:lnTo>
                    <a:pt x="40068" y="54813"/>
                  </a:lnTo>
                  <a:lnTo>
                    <a:pt x="10312" y="83350"/>
                  </a:lnTo>
                  <a:lnTo>
                    <a:pt x="0" y="115379"/>
                  </a:lnTo>
                  <a:lnTo>
                    <a:pt x="0" y="316280"/>
                  </a:lnTo>
                  <a:lnTo>
                    <a:pt x="28117" y="368020"/>
                  </a:lnTo>
                  <a:lnTo>
                    <a:pt x="61087" y="389445"/>
                  </a:lnTo>
                  <a:lnTo>
                    <a:pt x="104736" y="407136"/>
                  </a:lnTo>
                  <a:lnTo>
                    <a:pt x="157632" y="420484"/>
                  </a:lnTo>
                  <a:lnTo>
                    <a:pt x="218313" y="428929"/>
                  </a:lnTo>
                  <a:lnTo>
                    <a:pt x="285330" y="431876"/>
                  </a:lnTo>
                  <a:lnTo>
                    <a:pt x="352361" y="428929"/>
                  </a:lnTo>
                  <a:lnTo>
                    <a:pt x="413042" y="420484"/>
                  </a:lnTo>
                  <a:lnTo>
                    <a:pt x="465937" y="407136"/>
                  </a:lnTo>
                  <a:lnTo>
                    <a:pt x="467817" y="406374"/>
                  </a:lnTo>
                  <a:lnTo>
                    <a:pt x="509587" y="389445"/>
                  </a:lnTo>
                  <a:lnTo>
                    <a:pt x="542556" y="368020"/>
                  </a:lnTo>
                  <a:lnTo>
                    <a:pt x="563397" y="343433"/>
                  </a:lnTo>
                  <a:lnTo>
                    <a:pt x="570661" y="316280"/>
                  </a:lnTo>
                  <a:lnTo>
                    <a:pt x="570661" y="262877"/>
                  </a:lnTo>
                  <a:lnTo>
                    <a:pt x="570661" y="164858"/>
                  </a:lnTo>
                  <a:lnTo>
                    <a:pt x="570661" y="11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4874" y="1096460"/>
              <a:ext cx="117919" cy="22959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476872" y="1052655"/>
              <a:ext cx="72390" cy="302895"/>
            </a:xfrm>
            <a:custGeom>
              <a:avLst/>
              <a:gdLst/>
              <a:ahLst/>
              <a:cxnLst/>
              <a:rect l="l" t="t" r="r" b="b"/>
              <a:pathLst>
                <a:path w="72389" h="302894">
                  <a:moveTo>
                    <a:pt x="41351" y="0"/>
                  </a:moveTo>
                  <a:lnTo>
                    <a:pt x="30810" y="0"/>
                  </a:lnTo>
                  <a:lnTo>
                    <a:pt x="25971" y="6273"/>
                  </a:lnTo>
                  <a:lnTo>
                    <a:pt x="20793" y="13590"/>
                  </a:lnTo>
                  <a:lnTo>
                    <a:pt x="11990" y="28409"/>
                  </a:lnTo>
                  <a:lnTo>
                    <a:pt x="3684" y="47868"/>
                  </a:lnTo>
                  <a:lnTo>
                    <a:pt x="0" y="69100"/>
                  </a:lnTo>
                  <a:lnTo>
                    <a:pt x="1903" y="85788"/>
                  </a:lnTo>
                  <a:lnTo>
                    <a:pt x="7023" y="97536"/>
                  </a:lnTo>
                  <a:lnTo>
                    <a:pt x="14477" y="105130"/>
                  </a:lnTo>
                  <a:lnTo>
                    <a:pt x="23317" y="109334"/>
                  </a:lnTo>
                  <a:lnTo>
                    <a:pt x="23317" y="296862"/>
                  </a:lnTo>
                  <a:lnTo>
                    <a:pt x="29044" y="302590"/>
                  </a:lnTo>
                  <a:lnTo>
                    <a:pt x="43116" y="302590"/>
                  </a:lnTo>
                  <a:lnTo>
                    <a:pt x="48844" y="296862"/>
                  </a:lnTo>
                  <a:lnTo>
                    <a:pt x="48897" y="109334"/>
                  </a:lnTo>
                  <a:lnTo>
                    <a:pt x="57725" y="105119"/>
                  </a:lnTo>
                  <a:lnTo>
                    <a:pt x="65160" y="97532"/>
                  </a:lnTo>
                  <a:lnTo>
                    <a:pt x="70280" y="85788"/>
                  </a:lnTo>
                  <a:lnTo>
                    <a:pt x="70304" y="85585"/>
                  </a:lnTo>
                  <a:lnTo>
                    <a:pt x="25501" y="85585"/>
                  </a:lnTo>
                  <a:lnTo>
                    <a:pt x="25501" y="69100"/>
                  </a:lnTo>
                  <a:lnTo>
                    <a:pt x="26392" y="61431"/>
                  </a:lnTo>
                  <a:lnTo>
                    <a:pt x="28759" y="53335"/>
                  </a:lnTo>
                  <a:lnTo>
                    <a:pt x="32145" y="45231"/>
                  </a:lnTo>
                  <a:lnTo>
                    <a:pt x="36093" y="37541"/>
                  </a:lnTo>
                  <a:lnTo>
                    <a:pt x="64085" y="37541"/>
                  </a:lnTo>
                  <a:lnTo>
                    <a:pt x="60183" y="28409"/>
                  </a:lnTo>
                  <a:lnTo>
                    <a:pt x="51371" y="13590"/>
                  </a:lnTo>
                  <a:lnTo>
                    <a:pt x="46189" y="6273"/>
                  </a:lnTo>
                  <a:lnTo>
                    <a:pt x="41351" y="0"/>
                  </a:lnTo>
                  <a:close/>
                </a:path>
                <a:path w="72389" h="302894">
                  <a:moveTo>
                    <a:pt x="64085" y="37541"/>
                  </a:moveTo>
                  <a:lnTo>
                    <a:pt x="36093" y="37541"/>
                  </a:lnTo>
                  <a:lnTo>
                    <a:pt x="40041" y="45231"/>
                  </a:lnTo>
                  <a:lnTo>
                    <a:pt x="43427" y="53335"/>
                  </a:lnTo>
                  <a:lnTo>
                    <a:pt x="45794" y="61431"/>
                  </a:lnTo>
                  <a:lnTo>
                    <a:pt x="46685" y="69100"/>
                  </a:lnTo>
                  <a:lnTo>
                    <a:pt x="46685" y="85585"/>
                  </a:lnTo>
                  <a:lnTo>
                    <a:pt x="70304" y="85585"/>
                  </a:lnTo>
                  <a:lnTo>
                    <a:pt x="72186" y="69100"/>
                  </a:lnTo>
                  <a:lnTo>
                    <a:pt x="68498" y="47868"/>
                  </a:lnTo>
                  <a:lnTo>
                    <a:pt x="64085" y="375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8868" y="1097781"/>
              <a:ext cx="72186" cy="228269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823861" y="542185"/>
            <a:ext cx="1058292" cy="1058292"/>
            <a:chOff x="6141715" y="868852"/>
            <a:chExt cx="952500" cy="952500"/>
          </a:xfrm>
        </p:grpSpPr>
        <p:sp>
          <p:nvSpPr>
            <p:cNvPr id="43" name="object 43"/>
            <p:cNvSpPr/>
            <p:nvPr/>
          </p:nvSpPr>
          <p:spPr>
            <a:xfrm>
              <a:off x="6141707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74447" y="1071778"/>
              <a:ext cx="487045" cy="546735"/>
            </a:xfrm>
            <a:custGeom>
              <a:avLst/>
              <a:gdLst/>
              <a:ahLst/>
              <a:cxnLst/>
              <a:rect l="l" t="t" r="r" b="b"/>
              <a:pathLst>
                <a:path w="487045" h="546735">
                  <a:moveTo>
                    <a:pt x="388543" y="199885"/>
                  </a:moveTo>
                  <a:lnTo>
                    <a:pt x="385597" y="190728"/>
                  </a:lnTo>
                  <a:lnTo>
                    <a:pt x="381800" y="187286"/>
                  </a:lnTo>
                  <a:lnTo>
                    <a:pt x="297091" y="168236"/>
                  </a:lnTo>
                  <a:lnTo>
                    <a:pt x="252768" y="93560"/>
                  </a:lnTo>
                  <a:lnTo>
                    <a:pt x="248323" y="91033"/>
                  </a:lnTo>
                  <a:lnTo>
                    <a:pt x="238709" y="91033"/>
                  </a:lnTo>
                  <a:lnTo>
                    <a:pt x="234264" y="93560"/>
                  </a:lnTo>
                  <a:lnTo>
                    <a:pt x="189966" y="168236"/>
                  </a:lnTo>
                  <a:lnTo>
                    <a:pt x="102603" y="187883"/>
                  </a:lnTo>
                  <a:lnTo>
                    <a:pt x="97993" y="195186"/>
                  </a:lnTo>
                  <a:lnTo>
                    <a:pt x="101282" y="209829"/>
                  </a:lnTo>
                  <a:lnTo>
                    <a:pt x="108534" y="214439"/>
                  </a:lnTo>
                  <a:lnTo>
                    <a:pt x="205320" y="192697"/>
                  </a:lnTo>
                  <a:lnTo>
                    <a:pt x="208495" y="190385"/>
                  </a:lnTo>
                  <a:lnTo>
                    <a:pt x="243509" y="131318"/>
                  </a:lnTo>
                  <a:lnTo>
                    <a:pt x="278561" y="190385"/>
                  </a:lnTo>
                  <a:lnTo>
                    <a:pt x="281736" y="192697"/>
                  </a:lnTo>
                  <a:lnTo>
                    <a:pt x="348742" y="207772"/>
                  </a:lnTo>
                  <a:lnTo>
                    <a:pt x="303390" y="259346"/>
                  </a:lnTo>
                  <a:lnTo>
                    <a:pt x="302183" y="263105"/>
                  </a:lnTo>
                  <a:lnTo>
                    <a:pt x="308559" y="331457"/>
                  </a:lnTo>
                  <a:lnTo>
                    <a:pt x="245478" y="304266"/>
                  </a:lnTo>
                  <a:lnTo>
                    <a:pt x="241554" y="304266"/>
                  </a:lnTo>
                  <a:lnTo>
                    <a:pt x="178473" y="331457"/>
                  </a:lnTo>
                  <a:lnTo>
                    <a:pt x="184848" y="263105"/>
                  </a:lnTo>
                  <a:lnTo>
                    <a:pt x="183667" y="259372"/>
                  </a:lnTo>
                  <a:lnTo>
                    <a:pt x="152107" y="223481"/>
                  </a:lnTo>
                  <a:lnTo>
                    <a:pt x="143522" y="222910"/>
                  </a:lnTo>
                  <a:lnTo>
                    <a:pt x="132219" y="232841"/>
                  </a:lnTo>
                  <a:lnTo>
                    <a:pt x="131648" y="241439"/>
                  </a:lnTo>
                  <a:lnTo>
                    <a:pt x="156845" y="270129"/>
                  </a:lnTo>
                  <a:lnTo>
                    <a:pt x="148780" y="356577"/>
                  </a:lnTo>
                  <a:lnTo>
                    <a:pt x="150914" y="361238"/>
                  </a:lnTo>
                  <a:lnTo>
                    <a:pt x="158686" y="366903"/>
                  </a:lnTo>
                  <a:lnTo>
                    <a:pt x="163791" y="367449"/>
                  </a:lnTo>
                  <a:lnTo>
                    <a:pt x="243509" y="333082"/>
                  </a:lnTo>
                  <a:lnTo>
                    <a:pt x="320560" y="366306"/>
                  </a:lnTo>
                  <a:lnTo>
                    <a:pt x="322389" y="366649"/>
                  </a:lnTo>
                  <a:lnTo>
                    <a:pt x="324205" y="366649"/>
                  </a:lnTo>
                  <a:lnTo>
                    <a:pt x="327063" y="366649"/>
                  </a:lnTo>
                  <a:lnTo>
                    <a:pt x="329857" y="365785"/>
                  </a:lnTo>
                  <a:lnTo>
                    <a:pt x="336105" y="361238"/>
                  </a:lnTo>
                  <a:lnTo>
                    <a:pt x="338226" y="356577"/>
                  </a:lnTo>
                  <a:lnTo>
                    <a:pt x="330187" y="270129"/>
                  </a:lnTo>
                  <a:lnTo>
                    <a:pt x="387502" y="204914"/>
                  </a:lnTo>
                  <a:lnTo>
                    <a:pt x="388543" y="199885"/>
                  </a:lnTo>
                  <a:close/>
                </a:path>
                <a:path w="487045" h="546735">
                  <a:moveTo>
                    <a:pt x="487045" y="6096"/>
                  </a:moveTo>
                  <a:lnTo>
                    <a:pt x="480936" y="0"/>
                  </a:lnTo>
                  <a:lnTo>
                    <a:pt x="6108" y="0"/>
                  </a:lnTo>
                  <a:lnTo>
                    <a:pt x="0" y="6096"/>
                  </a:lnTo>
                  <a:lnTo>
                    <a:pt x="0" y="21120"/>
                  </a:lnTo>
                  <a:lnTo>
                    <a:pt x="6108" y="27216"/>
                  </a:lnTo>
                  <a:lnTo>
                    <a:pt x="459803" y="27216"/>
                  </a:lnTo>
                  <a:lnTo>
                    <a:pt x="459803" y="378726"/>
                  </a:lnTo>
                  <a:lnTo>
                    <a:pt x="243509" y="516915"/>
                  </a:lnTo>
                  <a:lnTo>
                    <a:pt x="27241" y="378726"/>
                  </a:lnTo>
                  <a:lnTo>
                    <a:pt x="27241" y="133210"/>
                  </a:lnTo>
                  <a:lnTo>
                    <a:pt x="21132" y="127101"/>
                  </a:lnTo>
                  <a:lnTo>
                    <a:pt x="6108" y="127101"/>
                  </a:lnTo>
                  <a:lnTo>
                    <a:pt x="0" y="133210"/>
                  </a:lnTo>
                  <a:lnTo>
                    <a:pt x="0" y="390829"/>
                  </a:lnTo>
                  <a:lnTo>
                    <a:pt x="2387" y="395160"/>
                  </a:lnTo>
                  <a:lnTo>
                    <a:pt x="238429" y="545985"/>
                  </a:lnTo>
                  <a:lnTo>
                    <a:pt x="240982" y="546709"/>
                  </a:lnTo>
                  <a:lnTo>
                    <a:pt x="243509" y="546709"/>
                  </a:lnTo>
                  <a:lnTo>
                    <a:pt x="246062" y="546709"/>
                  </a:lnTo>
                  <a:lnTo>
                    <a:pt x="248615" y="545985"/>
                  </a:lnTo>
                  <a:lnTo>
                    <a:pt x="484682" y="395160"/>
                  </a:lnTo>
                  <a:lnTo>
                    <a:pt x="487045" y="390829"/>
                  </a:lnTo>
                  <a:lnTo>
                    <a:pt x="487045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8051590" y="542185"/>
            <a:ext cx="1058292" cy="1058292"/>
            <a:chOff x="7246714" y="868852"/>
            <a:chExt cx="952500" cy="952500"/>
          </a:xfrm>
        </p:grpSpPr>
        <p:sp>
          <p:nvSpPr>
            <p:cNvPr id="46" name="object 46"/>
            <p:cNvSpPr/>
            <p:nvPr/>
          </p:nvSpPr>
          <p:spPr>
            <a:xfrm>
              <a:off x="7246709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32078" y="1082369"/>
              <a:ext cx="582295" cy="525780"/>
            </a:xfrm>
            <a:custGeom>
              <a:avLst/>
              <a:gdLst/>
              <a:ahLst/>
              <a:cxnLst/>
              <a:rect l="l" t="t" r="r" b="b"/>
              <a:pathLst>
                <a:path w="582295" h="525780">
                  <a:moveTo>
                    <a:pt x="581812" y="183248"/>
                  </a:moveTo>
                  <a:lnTo>
                    <a:pt x="578040" y="170637"/>
                  </a:lnTo>
                  <a:lnTo>
                    <a:pt x="552170" y="84150"/>
                  </a:lnTo>
                  <a:lnTo>
                    <a:pt x="552170" y="170637"/>
                  </a:lnTo>
                  <a:lnTo>
                    <a:pt x="546544" y="170637"/>
                  </a:lnTo>
                  <a:lnTo>
                    <a:pt x="538467" y="170637"/>
                  </a:lnTo>
                  <a:lnTo>
                    <a:pt x="538467" y="195414"/>
                  </a:lnTo>
                  <a:lnTo>
                    <a:pt x="536790" y="203746"/>
                  </a:lnTo>
                  <a:lnTo>
                    <a:pt x="525386" y="220662"/>
                  </a:lnTo>
                  <a:lnTo>
                    <a:pt x="513041" y="228993"/>
                  </a:lnTo>
                  <a:lnTo>
                    <a:pt x="510946" y="228993"/>
                  </a:lnTo>
                  <a:lnTo>
                    <a:pt x="507695" y="232244"/>
                  </a:lnTo>
                  <a:lnTo>
                    <a:pt x="467055" y="232079"/>
                  </a:lnTo>
                  <a:lnTo>
                    <a:pt x="438721" y="203746"/>
                  </a:lnTo>
                  <a:lnTo>
                    <a:pt x="437032" y="195414"/>
                  </a:lnTo>
                  <a:lnTo>
                    <a:pt x="538467" y="195414"/>
                  </a:lnTo>
                  <a:lnTo>
                    <a:pt x="538467" y="170637"/>
                  </a:lnTo>
                  <a:lnTo>
                    <a:pt x="428993" y="170637"/>
                  </a:lnTo>
                  <a:lnTo>
                    <a:pt x="415302" y="170637"/>
                  </a:lnTo>
                  <a:lnTo>
                    <a:pt x="407250" y="170637"/>
                  </a:lnTo>
                  <a:lnTo>
                    <a:pt x="407250" y="195414"/>
                  </a:lnTo>
                  <a:lnTo>
                    <a:pt x="405574" y="203746"/>
                  </a:lnTo>
                  <a:lnTo>
                    <a:pt x="394157" y="220662"/>
                  </a:lnTo>
                  <a:lnTo>
                    <a:pt x="377240" y="232079"/>
                  </a:lnTo>
                  <a:lnTo>
                    <a:pt x="356539" y="236270"/>
                  </a:lnTo>
                  <a:lnTo>
                    <a:pt x="335826" y="232079"/>
                  </a:lnTo>
                  <a:lnTo>
                    <a:pt x="318897" y="220662"/>
                  </a:lnTo>
                  <a:lnTo>
                    <a:pt x="307479" y="203746"/>
                  </a:lnTo>
                  <a:lnTo>
                    <a:pt x="305790" y="195414"/>
                  </a:lnTo>
                  <a:lnTo>
                    <a:pt x="407250" y="195414"/>
                  </a:lnTo>
                  <a:lnTo>
                    <a:pt x="407250" y="170637"/>
                  </a:lnTo>
                  <a:lnTo>
                    <a:pt x="297726" y="170637"/>
                  </a:lnTo>
                  <a:lnTo>
                    <a:pt x="284060" y="170637"/>
                  </a:lnTo>
                  <a:lnTo>
                    <a:pt x="275983" y="170637"/>
                  </a:lnTo>
                  <a:lnTo>
                    <a:pt x="275983" y="195414"/>
                  </a:lnTo>
                  <a:lnTo>
                    <a:pt x="274307" y="203746"/>
                  </a:lnTo>
                  <a:lnTo>
                    <a:pt x="262902" y="220662"/>
                  </a:lnTo>
                  <a:lnTo>
                    <a:pt x="245986" y="232079"/>
                  </a:lnTo>
                  <a:lnTo>
                    <a:pt x="225272" y="236270"/>
                  </a:lnTo>
                  <a:lnTo>
                    <a:pt x="204571" y="232079"/>
                  </a:lnTo>
                  <a:lnTo>
                    <a:pt x="187655" y="220662"/>
                  </a:lnTo>
                  <a:lnTo>
                    <a:pt x="176237" y="203746"/>
                  </a:lnTo>
                  <a:lnTo>
                    <a:pt x="174548" y="195414"/>
                  </a:lnTo>
                  <a:lnTo>
                    <a:pt x="275983" y="195414"/>
                  </a:lnTo>
                  <a:lnTo>
                    <a:pt x="275983" y="170637"/>
                  </a:lnTo>
                  <a:lnTo>
                    <a:pt x="166484" y="170637"/>
                  </a:lnTo>
                  <a:lnTo>
                    <a:pt x="152819" y="170637"/>
                  </a:lnTo>
                  <a:lnTo>
                    <a:pt x="144741" y="170637"/>
                  </a:lnTo>
                  <a:lnTo>
                    <a:pt x="144741" y="195414"/>
                  </a:lnTo>
                  <a:lnTo>
                    <a:pt x="143065" y="203746"/>
                  </a:lnTo>
                  <a:lnTo>
                    <a:pt x="131648" y="220662"/>
                  </a:lnTo>
                  <a:lnTo>
                    <a:pt x="114731" y="232079"/>
                  </a:lnTo>
                  <a:lnTo>
                    <a:pt x="94030" y="236270"/>
                  </a:lnTo>
                  <a:lnTo>
                    <a:pt x="74091" y="232244"/>
                  </a:lnTo>
                  <a:lnTo>
                    <a:pt x="70866" y="228993"/>
                  </a:lnTo>
                  <a:lnTo>
                    <a:pt x="68745" y="228993"/>
                  </a:lnTo>
                  <a:lnTo>
                    <a:pt x="56413" y="220662"/>
                  </a:lnTo>
                  <a:lnTo>
                    <a:pt x="44996" y="203746"/>
                  </a:lnTo>
                  <a:lnTo>
                    <a:pt x="43307" y="195414"/>
                  </a:lnTo>
                  <a:lnTo>
                    <a:pt x="144741" y="195414"/>
                  </a:lnTo>
                  <a:lnTo>
                    <a:pt x="144741" y="170637"/>
                  </a:lnTo>
                  <a:lnTo>
                    <a:pt x="35242" y="170637"/>
                  </a:lnTo>
                  <a:lnTo>
                    <a:pt x="29616" y="170637"/>
                  </a:lnTo>
                  <a:lnTo>
                    <a:pt x="73253" y="24790"/>
                  </a:lnTo>
                  <a:lnTo>
                    <a:pt x="508546" y="24790"/>
                  </a:lnTo>
                  <a:lnTo>
                    <a:pt x="552170" y="170637"/>
                  </a:lnTo>
                  <a:lnTo>
                    <a:pt x="552170" y="84150"/>
                  </a:lnTo>
                  <a:lnTo>
                    <a:pt x="534416" y="24790"/>
                  </a:lnTo>
                  <a:lnTo>
                    <a:pt x="528066" y="3619"/>
                  </a:lnTo>
                  <a:lnTo>
                    <a:pt x="523252" y="0"/>
                  </a:lnTo>
                  <a:lnTo>
                    <a:pt x="58534" y="0"/>
                  </a:lnTo>
                  <a:lnTo>
                    <a:pt x="53721" y="3619"/>
                  </a:lnTo>
                  <a:lnTo>
                    <a:pt x="0" y="183248"/>
                  </a:lnTo>
                  <a:lnTo>
                    <a:pt x="723" y="187299"/>
                  </a:lnTo>
                  <a:lnTo>
                    <a:pt x="5384" y="193586"/>
                  </a:lnTo>
                  <a:lnTo>
                    <a:pt x="9080" y="195414"/>
                  </a:lnTo>
                  <a:lnTo>
                    <a:pt x="18516" y="195414"/>
                  </a:lnTo>
                  <a:lnTo>
                    <a:pt x="22148" y="213372"/>
                  </a:lnTo>
                  <a:lnTo>
                    <a:pt x="38887" y="238163"/>
                  </a:lnTo>
                  <a:lnTo>
                    <a:pt x="51650" y="246773"/>
                  </a:lnTo>
                  <a:lnTo>
                    <a:pt x="51650" y="519912"/>
                  </a:lnTo>
                  <a:lnTo>
                    <a:pt x="57175" y="525449"/>
                  </a:lnTo>
                  <a:lnTo>
                    <a:pt x="195884" y="525449"/>
                  </a:lnTo>
                  <a:lnTo>
                    <a:pt x="202730" y="525449"/>
                  </a:lnTo>
                  <a:lnTo>
                    <a:pt x="208267" y="519912"/>
                  </a:lnTo>
                  <a:lnTo>
                    <a:pt x="208267" y="506222"/>
                  </a:lnTo>
                  <a:lnTo>
                    <a:pt x="202730" y="500697"/>
                  </a:lnTo>
                  <a:lnTo>
                    <a:pt x="76403" y="500697"/>
                  </a:lnTo>
                  <a:lnTo>
                    <a:pt x="76403" y="257467"/>
                  </a:lnTo>
                  <a:lnTo>
                    <a:pt x="94030" y="261023"/>
                  </a:lnTo>
                  <a:lnTo>
                    <a:pt x="124371" y="254889"/>
                  </a:lnTo>
                  <a:lnTo>
                    <a:pt x="149174" y="238163"/>
                  </a:lnTo>
                  <a:lnTo>
                    <a:pt x="159639" y="222643"/>
                  </a:lnTo>
                  <a:lnTo>
                    <a:pt x="170129" y="238163"/>
                  </a:lnTo>
                  <a:lnTo>
                    <a:pt x="194932" y="254889"/>
                  </a:lnTo>
                  <a:lnTo>
                    <a:pt x="225272" y="261023"/>
                  </a:lnTo>
                  <a:lnTo>
                    <a:pt x="255612" y="254889"/>
                  </a:lnTo>
                  <a:lnTo>
                    <a:pt x="280416" y="238163"/>
                  </a:lnTo>
                  <a:lnTo>
                    <a:pt x="290880" y="222643"/>
                  </a:lnTo>
                  <a:lnTo>
                    <a:pt x="301371" y="238163"/>
                  </a:lnTo>
                  <a:lnTo>
                    <a:pt x="326186" y="254889"/>
                  </a:lnTo>
                  <a:lnTo>
                    <a:pt x="356539" y="261023"/>
                  </a:lnTo>
                  <a:lnTo>
                    <a:pt x="386867" y="254889"/>
                  </a:lnTo>
                  <a:lnTo>
                    <a:pt x="411657" y="238163"/>
                  </a:lnTo>
                  <a:lnTo>
                    <a:pt x="422148" y="222631"/>
                  </a:lnTo>
                  <a:lnTo>
                    <a:pt x="432638" y="238163"/>
                  </a:lnTo>
                  <a:lnTo>
                    <a:pt x="457428" y="254889"/>
                  </a:lnTo>
                  <a:lnTo>
                    <a:pt x="487756" y="261023"/>
                  </a:lnTo>
                  <a:lnTo>
                    <a:pt x="505383" y="257467"/>
                  </a:lnTo>
                  <a:lnTo>
                    <a:pt x="505383" y="500697"/>
                  </a:lnTo>
                  <a:lnTo>
                    <a:pt x="357162" y="500697"/>
                  </a:lnTo>
                  <a:lnTo>
                    <a:pt x="357162" y="359105"/>
                  </a:lnTo>
                  <a:lnTo>
                    <a:pt x="351599" y="353568"/>
                  </a:lnTo>
                  <a:lnTo>
                    <a:pt x="230174" y="353568"/>
                  </a:lnTo>
                  <a:lnTo>
                    <a:pt x="224624" y="359105"/>
                  </a:lnTo>
                  <a:lnTo>
                    <a:pt x="224624" y="519912"/>
                  </a:lnTo>
                  <a:lnTo>
                    <a:pt x="230174" y="525449"/>
                  </a:lnTo>
                  <a:lnTo>
                    <a:pt x="243852" y="525449"/>
                  </a:lnTo>
                  <a:lnTo>
                    <a:pt x="249402" y="519912"/>
                  </a:lnTo>
                  <a:lnTo>
                    <a:pt x="249402" y="378333"/>
                  </a:lnTo>
                  <a:lnTo>
                    <a:pt x="332371" y="378333"/>
                  </a:lnTo>
                  <a:lnTo>
                    <a:pt x="332371" y="519912"/>
                  </a:lnTo>
                  <a:lnTo>
                    <a:pt x="337934" y="525449"/>
                  </a:lnTo>
                  <a:lnTo>
                    <a:pt x="517766" y="525449"/>
                  </a:lnTo>
                  <a:lnTo>
                    <a:pt x="524611" y="525449"/>
                  </a:lnTo>
                  <a:lnTo>
                    <a:pt x="530174" y="519912"/>
                  </a:lnTo>
                  <a:lnTo>
                    <a:pt x="530174" y="246748"/>
                  </a:lnTo>
                  <a:lnTo>
                    <a:pt x="542899" y="238163"/>
                  </a:lnTo>
                  <a:lnTo>
                    <a:pt x="559625" y="213372"/>
                  </a:lnTo>
                  <a:lnTo>
                    <a:pt x="563257" y="195414"/>
                  </a:lnTo>
                  <a:lnTo>
                    <a:pt x="572744" y="195414"/>
                  </a:lnTo>
                  <a:lnTo>
                    <a:pt x="576414" y="193586"/>
                  </a:lnTo>
                  <a:lnTo>
                    <a:pt x="578739" y="190436"/>
                  </a:lnTo>
                  <a:lnTo>
                    <a:pt x="581101" y="187299"/>
                  </a:lnTo>
                  <a:lnTo>
                    <a:pt x="581812" y="183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9279318" y="542185"/>
            <a:ext cx="1058292" cy="1058292"/>
            <a:chOff x="8351712" y="868852"/>
            <a:chExt cx="952500" cy="952500"/>
          </a:xfrm>
        </p:grpSpPr>
        <p:sp>
          <p:nvSpPr>
            <p:cNvPr id="49" name="object 49"/>
            <p:cNvSpPr/>
            <p:nvPr/>
          </p:nvSpPr>
          <p:spPr>
            <a:xfrm>
              <a:off x="8351710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549451" y="1066599"/>
              <a:ext cx="557530" cy="557530"/>
            </a:xfrm>
            <a:custGeom>
              <a:avLst/>
              <a:gdLst/>
              <a:ahLst/>
              <a:cxnLst/>
              <a:rect l="l" t="t" r="r" b="b"/>
              <a:pathLst>
                <a:path w="557529" h="557530">
                  <a:moveTo>
                    <a:pt x="278510" y="0"/>
                  </a:moveTo>
                  <a:lnTo>
                    <a:pt x="216111" y="6978"/>
                  </a:lnTo>
                  <a:lnTo>
                    <a:pt x="157111" y="27787"/>
                  </a:lnTo>
                  <a:lnTo>
                    <a:pt x="147218" y="39585"/>
                  </a:lnTo>
                  <a:lnTo>
                    <a:pt x="153987" y="53543"/>
                  </a:lnTo>
                  <a:lnTo>
                    <a:pt x="162394" y="56476"/>
                  </a:lnTo>
                  <a:lnTo>
                    <a:pt x="169392" y="53073"/>
                  </a:lnTo>
                  <a:lnTo>
                    <a:pt x="195475" y="42194"/>
                  </a:lnTo>
                  <a:lnTo>
                    <a:pt x="222418" y="34396"/>
                  </a:lnTo>
                  <a:lnTo>
                    <a:pt x="250127" y="29700"/>
                  </a:lnTo>
                  <a:lnTo>
                    <a:pt x="278510" y="28130"/>
                  </a:lnTo>
                  <a:lnTo>
                    <a:pt x="323459" y="32171"/>
                  </a:lnTo>
                  <a:lnTo>
                    <a:pt x="365788" y="43820"/>
                  </a:lnTo>
                  <a:lnTo>
                    <a:pt x="404785" y="62363"/>
                  </a:lnTo>
                  <a:lnTo>
                    <a:pt x="439737" y="87088"/>
                  </a:lnTo>
                  <a:lnTo>
                    <a:pt x="469932" y="117282"/>
                  </a:lnTo>
                  <a:lnTo>
                    <a:pt x="494658" y="152233"/>
                  </a:lnTo>
                  <a:lnTo>
                    <a:pt x="513201" y="191227"/>
                  </a:lnTo>
                  <a:lnTo>
                    <a:pt x="524850" y="233553"/>
                  </a:lnTo>
                  <a:lnTo>
                    <a:pt x="528891" y="278498"/>
                  </a:lnTo>
                  <a:lnTo>
                    <a:pt x="524850" y="323447"/>
                  </a:lnTo>
                  <a:lnTo>
                    <a:pt x="513201" y="365778"/>
                  </a:lnTo>
                  <a:lnTo>
                    <a:pt x="494658" y="404779"/>
                  </a:lnTo>
                  <a:lnTo>
                    <a:pt x="469932" y="439735"/>
                  </a:lnTo>
                  <a:lnTo>
                    <a:pt x="439737" y="469934"/>
                  </a:lnTo>
                  <a:lnTo>
                    <a:pt x="404785" y="494664"/>
                  </a:lnTo>
                  <a:lnTo>
                    <a:pt x="365788" y="513211"/>
                  </a:lnTo>
                  <a:lnTo>
                    <a:pt x="323459" y="524862"/>
                  </a:lnTo>
                  <a:lnTo>
                    <a:pt x="278510" y="528904"/>
                  </a:lnTo>
                  <a:lnTo>
                    <a:pt x="233562" y="524862"/>
                  </a:lnTo>
                  <a:lnTo>
                    <a:pt x="191233" y="513211"/>
                  </a:lnTo>
                  <a:lnTo>
                    <a:pt x="152236" y="494664"/>
                  </a:lnTo>
                  <a:lnTo>
                    <a:pt x="117284" y="469934"/>
                  </a:lnTo>
                  <a:lnTo>
                    <a:pt x="87089" y="439735"/>
                  </a:lnTo>
                  <a:lnTo>
                    <a:pt x="62363" y="404779"/>
                  </a:lnTo>
                  <a:lnTo>
                    <a:pt x="43820" y="365778"/>
                  </a:lnTo>
                  <a:lnTo>
                    <a:pt x="32171" y="323447"/>
                  </a:lnTo>
                  <a:lnTo>
                    <a:pt x="28130" y="278498"/>
                  </a:lnTo>
                  <a:lnTo>
                    <a:pt x="31467" y="237294"/>
                  </a:lnTo>
                  <a:lnTo>
                    <a:pt x="41360" y="197745"/>
                  </a:lnTo>
                  <a:lnTo>
                    <a:pt x="57630" y="160387"/>
                  </a:lnTo>
                  <a:lnTo>
                    <a:pt x="80098" y="125755"/>
                  </a:lnTo>
                  <a:lnTo>
                    <a:pt x="84835" y="119608"/>
                  </a:lnTo>
                  <a:lnTo>
                    <a:pt x="83692" y="110782"/>
                  </a:lnTo>
                  <a:lnTo>
                    <a:pt x="32832" y="147103"/>
                  </a:lnTo>
                  <a:lnTo>
                    <a:pt x="14728" y="188664"/>
                  </a:lnTo>
                  <a:lnTo>
                    <a:pt x="3716" y="232664"/>
                  </a:lnTo>
                  <a:lnTo>
                    <a:pt x="0" y="278498"/>
                  </a:lnTo>
                  <a:lnTo>
                    <a:pt x="3651" y="323623"/>
                  </a:lnTo>
                  <a:lnTo>
                    <a:pt x="14222" y="366450"/>
                  </a:lnTo>
                  <a:lnTo>
                    <a:pt x="31133" y="406402"/>
                  </a:lnTo>
                  <a:lnTo>
                    <a:pt x="53808" y="442901"/>
                  </a:lnTo>
                  <a:lnTo>
                    <a:pt x="81667" y="475368"/>
                  </a:lnTo>
                  <a:lnTo>
                    <a:pt x="114133" y="503228"/>
                  </a:lnTo>
                  <a:lnTo>
                    <a:pt x="150628" y="525902"/>
                  </a:lnTo>
                  <a:lnTo>
                    <a:pt x="190575" y="542813"/>
                  </a:lnTo>
                  <a:lnTo>
                    <a:pt x="233395" y="553383"/>
                  </a:lnTo>
                  <a:lnTo>
                    <a:pt x="278510" y="557034"/>
                  </a:lnTo>
                  <a:lnTo>
                    <a:pt x="323627" y="553383"/>
                  </a:lnTo>
                  <a:lnTo>
                    <a:pt x="366449" y="542813"/>
                  </a:lnTo>
                  <a:lnTo>
                    <a:pt x="406398" y="525902"/>
                  </a:lnTo>
                  <a:lnTo>
                    <a:pt x="442897" y="503228"/>
                  </a:lnTo>
                  <a:lnTo>
                    <a:pt x="475367" y="475368"/>
                  </a:lnTo>
                  <a:lnTo>
                    <a:pt x="503230" y="442901"/>
                  </a:lnTo>
                  <a:lnTo>
                    <a:pt x="525907" y="406402"/>
                  </a:lnTo>
                  <a:lnTo>
                    <a:pt x="542822" y="366450"/>
                  </a:lnTo>
                  <a:lnTo>
                    <a:pt x="553394" y="323623"/>
                  </a:lnTo>
                  <a:lnTo>
                    <a:pt x="557047" y="278498"/>
                  </a:lnTo>
                  <a:lnTo>
                    <a:pt x="553394" y="233389"/>
                  </a:lnTo>
                  <a:lnTo>
                    <a:pt x="542822" y="190573"/>
                  </a:lnTo>
                  <a:lnTo>
                    <a:pt x="525907" y="150630"/>
                  </a:lnTo>
                  <a:lnTo>
                    <a:pt x="503230" y="114136"/>
                  </a:lnTo>
                  <a:lnTo>
                    <a:pt x="475367" y="81670"/>
                  </a:lnTo>
                  <a:lnTo>
                    <a:pt x="442897" y="53811"/>
                  </a:lnTo>
                  <a:lnTo>
                    <a:pt x="406398" y="31136"/>
                  </a:lnTo>
                  <a:lnTo>
                    <a:pt x="366449" y="14223"/>
                  </a:lnTo>
                  <a:lnTo>
                    <a:pt x="323627" y="3652"/>
                  </a:lnTo>
                  <a:lnTo>
                    <a:pt x="278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2002" y="1221527"/>
              <a:ext cx="216369" cy="245173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10507046" y="542185"/>
            <a:ext cx="1058292" cy="1058292"/>
            <a:chOff x="9456711" y="868852"/>
            <a:chExt cx="952500" cy="952500"/>
          </a:xfrm>
        </p:grpSpPr>
        <p:sp>
          <p:nvSpPr>
            <p:cNvPr id="53" name="object 53"/>
            <p:cNvSpPr/>
            <p:nvPr/>
          </p:nvSpPr>
          <p:spPr>
            <a:xfrm>
              <a:off x="9456712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37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67" y="249237"/>
                  </a:lnTo>
                  <a:lnTo>
                    <a:pt x="37414" y="290868"/>
                  </a:lnTo>
                  <a:lnTo>
                    <a:pt x="21399" y="334632"/>
                  </a:lnTo>
                  <a:lnTo>
                    <a:pt x="9664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36315" y="1037602"/>
              <a:ext cx="593725" cy="567055"/>
            </a:xfrm>
            <a:custGeom>
              <a:avLst/>
              <a:gdLst/>
              <a:ahLst/>
              <a:cxnLst/>
              <a:rect l="l" t="t" r="r" b="b"/>
              <a:pathLst>
                <a:path w="593725" h="567055">
                  <a:moveTo>
                    <a:pt x="593305" y="161620"/>
                  </a:moveTo>
                  <a:lnTo>
                    <a:pt x="542683" y="171818"/>
                  </a:lnTo>
                  <a:lnTo>
                    <a:pt x="528713" y="141719"/>
                  </a:lnTo>
                  <a:lnTo>
                    <a:pt x="500278" y="101219"/>
                  </a:lnTo>
                  <a:lnTo>
                    <a:pt x="465582" y="66586"/>
                  </a:lnTo>
                  <a:lnTo>
                    <a:pt x="425577" y="38468"/>
                  </a:lnTo>
                  <a:lnTo>
                    <a:pt x="381215" y="17551"/>
                  </a:lnTo>
                  <a:lnTo>
                    <a:pt x="333476" y="4508"/>
                  </a:lnTo>
                  <a:lnTo>
                    <a:pt x="283298" y="0"/>
                  </a:lnTo>
                  <a:lnTo>
                    <a:pt x="237413" y="3721"/>
                  </a:lnTo>
                  <a:lnTo>
                    <a:pt x="193852" y="14478"/>
                  </a:lnTo>
                  <a:lnTo>
                    <a:pt x="153225" y="31673"/>
                  </a:lnTo>
                  <a:lnTo>
                    <a:pt x="116103" y="54749"/>
                  </a:lnTo>
                  <a:lnTo>
                    <a:pt x="83070" y="83083"/>
                  </a:lnTo>
                  <a:lnTo>
                    <a:pt x="54737" y="116116"/>
                  </a:lnTo>
                  <a:lnTo>
                    <a:pt x="31673" y="153238"/>
                  </a:lnTo>
                  <a:lnTo>
                    <a:pt x="14465" y="193865"/>
                  </a:lnTo>
                  <a:lnTo>
                    <a:pt x="3708" y="237413"/>
                  </a:lnTo>
                  <a:lnTo>
                    <a:pt x="0" y="283298"/>
                  </a:lnTo>
                  <a:lnTo>
                    <a:pt x="3708" y="329196"/>
                  </a:lnTo>
                  <a:lnTo>
                    <a:pt x="14465" y="372757"/>
                  </a:lnTo>
                  <a:lnTo>
                    <a:pt x="31673" y="413385"/>
                  </a:lnTo>
                  <a:lnTo>
                    <a:pt x="54737" y="450507"/>
                  </a:lnTo>
                  <a:lnTo>
                    <a:pt x="83070" y="483527"/>
                  </a:lnTo>
                  <a:lnTo>
                    <a:pt x="116103" y="511860"/>
                  </a:lnTo>
                  <a:lnTo>
                    <a:pt x="153225" y="534924"/>
                  </a:lnTo>
                  <a:lnTo>
                    <a:pt x="193852" y="552132"/>
                  </a:lnTo>
                  <a:lnTo>
                    <a:pt x="237413" y="562876"/>
                  </a:lnTo>
                  <a:lnTo>
                    <a:pt x="283298" y="566585"/>
                  </a:lnTo>
                  <a:lnTo>
                    <a:pt x="291211" y="566585"/>
                  </a:lnTo>
                  <a:lnTo>
                    <a:pt x="297611" y="560184"/>
                  </a:lnTo>
                  <a:lnTo>
                    <a:pt x="297611" y="544372"/>
                  </a:lnTo>
                  <a:lnTo>
                    <a:pt x="291211" y="537959"/>
                  </a:lnTo>
                  <a:lnTo>
                    <a:pt x="283298" y="537959"/>
                  </a:lnTo>
                  <a:lnTo>
                    <a:pt x="237578" y="533857"/>
                  </a:lnTo>
                  <a:lnTo>
                    <a:pt x="194525" y="522008"/>
                  </a:lnTo>
                  <a:lnTo>
                    <a:pt x="154863" y="503148"/>
                  </a:lnTo>
                  <a:lnTo>
                    <a:pt x="119303" y="478002"/>
                  </a:lnTo>
                  <a:lnTo>
                    <a:pt x="88595" y="447294"/>
                  </a:lnTo>
                  <a:lnTo>
                    <a:pt x="63449" y="411734"/>
                  </a:lnTo>
                  <a:lnTo>
                    <a:pt x="44577" y="372071"/>
                  </a:lnTo>
                  <a:lnTo>
                    <a:pt x="32727" y="329018"/>
                  </a:lnTo>
                  <a:lnTo>
                    <a:pt x="28625" y="283298"/>
                  </a:lnTo>
                  <a:lnTo>
                    <a:pt x="32727" y="237591"/>
                  </a:lnTo>
                  <a:lnTo>
                    <a:pt x="44577" y="194538"/>
                  </a:lnTo>
                  <a:lnTo>
                    <a:pt x="63449" y="154863"/>
                  </a:lnTo>
                  <a:lnTo>
                    <a:pt x="88595" y="119316"/>
                  </a:lnTo>
                  <a:lnTo>
                    <a:pt x="119303" y="88607"/>
                  </a:lnTo>
                  <a:lnTo>
                    <a:pt x="154863" y="63449"/>
                  </a:lnTo>
                  <a:lnTo>
                    <a:pt x="194525" y="44589"/>
                  </a:lnTo>
                  <a:lnTo>
                    <a:pt x="237578" y="32740"/>
                  </a:lnTo>
                  <a:lnTo>
                    <a:pt x="283298" y="28625"/>
                  </a:lnTo>
                  <a:lnTo>
                    <a:pt x="328396" y="32677"/>
                  </a:lnTo>
                  <a:lnTo>
                    <a:pt x="371322" y="44399"/>
                  </a:lnTo>
                  <a:lnTo>
                    <a:pt x="411200" y="63207"/>
                  </a:lnTo>
                  <a:lnTo>
                    <a:pt x="447167" y="88480"/>
                  </a:lnTo>
                  <a:lnTo>
                    <a:pt x="478370" y="119608"/>
                  </a:lnTo>
                  <a:lnTo>
                    <a:pt x="503936" y="156006"/>
                  </a:lnTo>
                  <a:lnTo>
                    <a:pt x="513956" y="177596"/>
                  </a:lnTo>
                  <a:lnTo>
                    <a:pt x="467423" y="186956"/>
                  </a:lnTo>
                  <a:lnTo>
                    <a:pt x="552284" y="283298"/>
                  </a:lnTo>
                  <a:lnTo>
                    <a:pt x="593305" y="161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70097" y="1176769"/>
              <a:ext cx="239013" cy="166497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1734777" y="542185"/>
            <a:ext cx="1058292" cy="1058292"/>
            <a:chOff x="10561712" y="868852"/>
            <a:chExt cx="952500" cy="952500"/>
          </a:xfrm>
        </p:grpSpPr>
        <p:sp>
          <p:nvSpPr>
            <p:cNvPr id="57" name="object 57"/>
            <p:cNvSpPr/>
            <p:nvPr/>
          </p:nvSpPr>
          <p:spPr>
            <a:xfrm>
              <a:off x="10561701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35" y="380263"/>
                  </a:lnTo>
                  <a:lnTo>
                    <a:pt x="931100" y="334632"/>
                  </a:lnTo>
                  <a:lnTo>
                    <a:pt x="915085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50" y="895019"/>
                  </a:lnTo>
                  <a:lnTo>
                    <a:pt x="290880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54" y="950048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85" y="661631"/>
                  </a:lnTo>
                  <a:lnTo>
                    <a:pt x="931100" y="617880"/>
                  </a:lnTo>
                  <a:lnTo>
                    <a:pt x="942835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802785" y="1062062"/>
              <a:ext cx="470534" cy="566420"/>
            </a:xfrm>
            <a:custGeom>
              <a:avLst/>
              <a:gdLst/>
              <a:ahLst/>
              <a:cxnLst/>
              <a:rect l="l" t="t" r="r" b="b"/>
              <a:pathLst>
                <a:path w="470534" h="566419">
                  <a:moveTo>
                    <a:pt x="470344" y="208178"/>
                  </a:moveTo>
                  <a:lnTo>
                    <a:pt x="466051" y="186982"/>
                  </a:lnTo>
                  <a:lnTo>
                    <a:pt x="454342" y="169633"/>
                  </a:lnTo>
                  <a:lnTo>
                    <a:pt x="437019" y="157937"/>
                  </a:lnTo>
                  <a:lnTo>
                    <a:pt x="426935" y="155905"/>
                  </a:lnTo>
                  <a:lnTo>
                    <a:pt x="426935" y="202031"/>
                  </a:lnTo>
                  <a:lnTo>
                    <a:pt x="426935" y="517702"/>
                  </a:lnTo>
                  <a:lnTo>
                    <a:pt x="421944" y="522706"/>
                  </a:lnTo>
                  <a:lnTo>
                    <a:pt x="48387" y="522706"/>
                  </a:lnTo>
                  <a:lnTo>
                    <a:pt x="43408" y="517702"/>
                  </a:lnTo>
                  <a:lnTo>
                    <a:pt x="43408" y="202031"/>
                  </a:lnTo>
                  <a:lnTo>
                    <a:pt x="48387" y="197053"/>
                  </a:lnTo>
                  <a:lnTo>
                    <a:pt x="87591" y="197053"/>
                  </a:lnTo>
                  <a:lnTo>
                    <a:pt x="87591" y="257441"/>
                  </a:lnTo>
                  <a:lnTo>
                    <a:pt x="89293" y="265899"/>
                  </a:lnTo>
                  <a:lnTo>
                    <a:pt x="93941" y="272783"/>
                  </a:lnTo>
                  <a:lnTo>
                    <a:pt x="100838" y="277431"/>
                  </a:lnTo>
                  <a:lnTo>
                    <a:pt x="109296" y="279133"/>
                  </a:lnTo>
                  <a:lnTo>
                    <a:pt x="117729" y="277431"/>
                  </a:lnTo>
                  <a:lnTo>
                    <a:pt x="124637" y="272783"/>
                  </a:lnTo>
                  <a:lnTo>
                    <a:pt x="129286" y="265899"/>
                  </a:lnTo>
                  <a:lnTo>
                    <a:pt x="131000" y="257441"/>
                  </a:lnTo>
                  <a:lnTo>
                    <a:pt x="131000" y="147586"/>
                  </a:lnTo>
                  <a:lnTo>
                    <a:pt x="139192" y="107073"/>
                  </a:lnTo>
                  <a:lnTo>
                    <a:pt x="161544" y="73939"/>
                  </a:lnTo>
                  <a:lnTo>
                    <a:pt x="194652" y="51600"/>
                  </a:lnTo>
                  <a:lnTo>
                    <a:pt x="235178" y="43395"/>
                  </a:lnTo>
                  <a:lnTo>
                    <a:pt x="275678" y="51600"/>
                  </a:lnTo>
                  <a:lnTo>
                    <a:pt x="308800" y="73939"/>
                  </a:lnTo>
                  <a:lnTo>
                    <a:pt x="331152" y="107073"/>
                  </a:lnTo>
                  <a:lnTo>
                    <a:pt x="339356" y="147586"/>
                  </a:lnTo>
                  <a:lnTo>
                    <a:pt x="339356" y="153644"/>
                  </a:lnTo>
                  <a:lnTo>
                    <a:pt x="196875" y="153644"/>
                  </a:lnTo>
                  <a:lnTo>
                    <a:pt x="188429" y="155359"/>
                  </a:lnTo>
                  <a:lnTo>
                    <a:pt x="181533" y="160007"/>
                  </a:lnTo>
                  <a:lnTo>
                    <a:pt x="176872" y="166903"/>
                  </a:lnTo>
                  <a:lnTo>
                    <a:pt x="175171" y="175336"/>
                  </a:lnTo>
                  <a:lnTo>
                    <a:pt x="176872" y="183794"/>
                  </a:lnTo>
                  <a:lnTo>
                    <a:pt x="181533" y="190690"/>
                  </a:lnTo>
                  <a:lnTo>
                    <a:pt x="188429" y="195351"/>
                  </a:lnTo>
                  <a:lnTo>
                    <a:pt x="196875" y="197053"/>
                  </a:lnTo>
                  <a:lnTo>
                    <a:pt x="339356" y="197053"/>
                  </a:lnTo>
                  <a:lnTo>
                    <a:pt x="339356" y="257441"/>
                  </a:lnTo>
                  <a:lnTo>
                    <a:pt x="341058" y="265899"/>
                  </a:lnTo>
                  <a:lnTo>
                    <a:pt x="345706" y="272783"/>
                  </a:lnTo>
                  <a:lnTo>
                    <a:pt x="352615" y="277431"/>
                  </a:lnTo>
                  <a:lnTo>
                    <a:pt x="361061" y="279133"/>
                  </a:lnTo>
                  <a:lnTo>
                    <a:pt x="369493" y="277431"/>
                  </a:lnTo>
                  <a:lnTo>
                    <a:pt x="376402" y="272783"/>
                  </a:lnTo>
                  <a:lnTo>
                    <a:pt x="381050" y="265899"/>
                  </a:lnTo>
                  <a:lnTo>
                    <a:pt x="382765" y="257441"/>
                  </a:lnTo>
                  <a:lnTo>
                    <a:pt x="382765" y="197053"/>
                  </a:lnTo>
                  <a:lnTo>
                    <a:pt x="421944" y="197053"/>
                  </a:lnTo>
                  <a:lnTo>
                    <a:pt x="426935" y="202031"/>
                  </a:lnTo>
                  <a:lnTo>
                    <a:pt x="426935" y="155905"/>
                  </a:lnTo>
                  <a:lnTo>
                    <a:pt x="415823" y="153644"/>
                  </a:lnTo>
                  <a:lnTo>
                    <a:pt x="382765" y="153644"/>
                  </a:lnTo>
                  <a:lnTo>
                    <a:pt x="382765" y="147586"/>
                  </a:lnTo>
                  <a:lnTo>
                    <a:pt x="375221" y="100990"/>
                  </a:lnTo>
                  <a:lnTo>
                    <a:pt x="354241" y="60490"/>
                  </a:lnTo>
                  <a:lnTo>
                    <a:pt x="322275" y="28511"/>
                  </a:lnTo>
                  <a:lnTo>
                    <a:pt x="281774" y="7543"/>
                  </a:lnTo>
                  <a:lnTo>
                    <a:pt x="235178" y="0"/>
                  </a:lnTo>
                  <a:lnTo>
                    <a:pt x="188582" y="7543"/>
                  </a:lnTo>
                  <a:lnTo>
                    <a:pt x="148082" y="28511"/>
                  </a:lnTo>
                  <a:lnTo>
                    <a:pt x="116103" y="60490"/>
                  </a:lnTo>
                  <a:lnTo>
                    <a:pt x="95123" y="100990"/>
                  </a:lnTo>
                  <a:lnTo>
                    <a:pt x="87591" y="147586"/>
                  </a:lnTo>
                  <a:lnTo>
                    <a:pt x="87591" y="153644"/>
                  </a:lnTo>
                  <a:lnTo>
                    <a:pt x="54546" y="153644"/>
                  </a:lnTo>
                  <a:lnTo>
                    <a:pt x="33337" y="157937"/>
                  </a:lnTo>
                  <a:lnTo>
                    <a:pt x="16002" y="169633"/>
                  </a:lnTo>
                  <a:lnTo>
                    <a:pt x="4292" y="186982"/>
                  </a:lnTo>
                  <a:lnTo>
                    <a:pt x="0" y="208178"/>
                  </a:lnTo>
                  <a:lnTo>
                    <a:pt x="0" y="511581"/>
                  </a:lnTo>
                  <a:lnTo>
                    <a:pt x="4292" y="532790"/>
                  </a:lnTo>
                  <a:lnTo>
                    <a:pt x="16002" y="550125"/>
                  </a:lnTo>
                  <a:lnTo>
                    <a:pt x="33337" y="561822"/>
                  </a:lnTo>
                  <a:lnTo>
                    <a:pt x="54546" y="566115"/>
                  </a:lnTo>
                  <a:lnTo>
                    <a:pt x="415823" y="566115"/>
                  </a:lnTo>
                  <a:lnTo>
                    <a:pt x="437019" y="561822"/>
                  </a:lnTo>
                  <a:lnTo>
                    <a:pt x="454342" y="550125"/>
                  </a:lnTo>
                  <a:lnTo>
                    <a:pt x="466051" y="532790"/>
                  </a:lnTo>
                  <a:lnTo>
                    <a:pt x="470344" y="511581"/>
                  </a:lnTo>
                  <a:lnTo>
                    <a:pt x="470344" y="208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758428" y="789706"/>
            <a:ext cx="285739" cy="480188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3000" spc="-56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0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586921" y="733456"/>
            <a:ext cx="621570" cy="675896"/>
          </a:xfrm>
          <a:custGeom>
            <a:avLst/>
            <a:gdLst/>
            <a:ahLst/>
            <a:cxnLst/>
            <a:rect l="l" t="t" r="r" b="b"/>
            <a:pathLst>
              <a:path w="559435" h="608330">
                <a:moveTo>
                  <a:pt x="279577" y="0"/>
                </a:moveTo>
                <a:lnTo>
                  <a:pt x="234287" y="3665"/>
                </a:lnTo>
                <a:lnTo>
                  <a:pt x="191302" y="14276"/>
                </a:lnTo>
                <a:lnTo>
                  <a:pt x="151202" y="31251"/>
                </a:lnTo>
                <a:lnTo>
                  <a:pt x="114567" y="54010"/>
                </a:lnTo>
                <a:lnTo>
                  <a:pt x="81976" y="81975"/>
                </a:lnTo>
                <a:lnTo>
                  <a:pt x="54011" y="114564"/>
                </a:lnTo>
                <a:lnTo>
                  <a:pt x="31251" y="151197"/>
                </a:lnTo>
                <a:lnTo>
                  <a:pt x="14276" y="191295"/>
                </a:lnTo>
                <a:lnTo>
                  <a:pt x="3665" y="234278"/>
                </a:lnTo>
                <a:lnTo>
                  <a:pt x="0" y="279565"/>
                </a:lnTo>
                <a:lnTo>
                  <a:pt x="193" y="289867"/>
                </a:lnTo>
                <a:lnTo>
                  <a:pt x="763" y="300078"/>
                </a:lnTo>
                <a:lnTo>
                  <a:pt x="1698" y="310190"/>
                </a:lnTo>
                <a:lnTo>
                  <a:pt x="2984" y="320192"/>
                </a:lnTo>
                <a:lnTo>
                  <a:pt x="1244" y="322605"/>
                </a:lnTo>
                <a:lnTo>
                  <a:pt x="0" y="325424"/>
                </a:lnTo>
                <a:lnTo>
                  <a:pt x="0" y="328637"/>
                </a:lnTo>
                <a:lnTo>
                  <a:pt x="3665" y="373925"/>
                </a:lnTo>
                <a:lnTo>
                  <a:pt x="14276" y="416908"/>
                </a:lnTo>
                <a:lnTo>
                  <a:pt x="31251" y="457008"/>
                </a:lnTo>
                <a:lnTo>
                  <a:pt x="54011" y="493643"/>
                </a:lnTo>
                <a:lnTo>
                  <a:pt x="81976" y="526234"/>
                </a:lnTo>
                <a:lnTo>
                  <a:pt x="114567" y="554200"/>
                </a:lnTo>
                <a:lnTo>
                  <a:pt x="151202" y="576961"/>
                </a:lnTo>
                <a:lnTo>
                  <a:pt x="191302" y="593938"/>
                </a:lnTo>
                <a:lnTo>
                  <a:pt x="234287" y="604549"/>
                </a:lnTo>
                <a:lnTo>
                  <a:pt x="279577" y="608215"/>
                </a:lnTo>
                <a:lnTo>
                  <a:pt x="325663" y="604358"/>
                </a:lnTo>
                <a:lnTo>
                  <a:pt x="370146" y="593054"/>
                </a:lnTo>
                <a:lnTo>
                  <a:pt x="402797" y="578777"/>
                </a:lnTo>
                <a:lnTo>
                  <a:pt x="279577" y="578777"/>
                </a:lnTo>
                <a:lnTo>
                  <a:pt x="228009" y="573414"/>
                </a:lnTo>
                <a:lnTo>
                  <a:pt x="180132" y="558087"/>
                </a:lnTo>
                <a:lnTo>
                  <a:pt x="136958" y="533879"/>
                </a:lnTo>
                <a:lnTo>
                  <a:pt x="99585" y="501897"/>
                </a:lnTo>
                <a:lnTo>
                  <a:pt x="69088" y="463245"/>
                </a:lnTo>
                <a:lnTo>
                  <a:pt x="110911" y="463245"/>
                </a:lnTo>
                <a:lnTo>
                  <a:pt x="88331" y="440665"/>
                </a:lnTo>
                <a:lnTo>
                  <a:pt x="63627" y="405743"/>
                </a:lnTo>
                <a:lnTo>
                  <a:pt x="45101" y="366779"/>
                </a:lnTo>
                <a:lnTo>
                  <a:pt x="33463" y="324482"/>
                </a:lnTo>
                <a:lnTo>
                  <a:pt x="29425" y="279565"/>
                </a:lnTo>
                <a:lnTo>
                  <a:pt x="33463" y="234658"/>
                </a:lnTo>
                <a:lnTo>
                  <a:pt x="45101" y="192367"/>
                </a:lnTo>
                <a:lnTo>
                  <a:pt x="63627" y="153406"/>
                </a:lnTo>
                <a:lnTo>
                  <a:pt x="88331" y="118486"/>
                </a:lnTo>
                <a:lnTo>
                  <a:pt x="118498" y="88318"/>
                </a:lnTo>
                <a:lnTo>
                  <a:pt x="153419" y="63615"/>
                </a:lnTo>
                <a:lnTo>
                  <a:pt x="192380" y="45088"/>
                </a:lnTo>
                <a:lnTo>
                  <a:pt x="234670" y="33450"/>
                </a:lnTo>
                <a:lnTo>
                  <a:pt x="279577" y="29413"/>
                </a:lnTo>
                <a:lnTo>
                  <a:pt x="403611" y="29413"/>
                </a:lnTo>
                <a:lnTo>
                  <a:pt x="367853" y="14276"/>
                </a:lnTo>
                <a:lnTo>
                  <a:pt x="324868" y="3665"/>
                </a:lnTo>
                <a:lnTo>
                  <a:pt x="279577" y="0"/>
                </a:lnTo>
                <a:close/>
              </a:path>
              <a:path w="559435" h="608330">
                <a:moveTo>
                  <a:pt x="478040" y="492175"/>
                </a:moveTo>
                <a:lnTo>
                  <a:pt x="468718" y="492569"/>
                </a:lnTo>
                <a:lnTo>
                  <a:pt x="463181" y="498551"/>
                </a:lnTo>
                <a:lnTo>
                  <a:pt x="424353" y="532603"/>
                </a:lnTo>
                <a:lnTo>
                  <a:pt x="379742" y="557790"/>
                </a:lnTo>
                <a:lnTo>
                  <a:pt x="330950" y="573414"/>
                </a:lnTo>
                <a:lnTo>
                  <a:pt x="279577" y="578777"/>
                </a:lnTo>
                <a:lnTo>
                  <a:pt x="402797" y="578777"/>
                </a:lnTo>
                <a:lnTo>
                  <a:pt x="412103" y="574707"/>
                </a:lnTo>
                <a:lnTo>
                  <a:pt x="450614" y="549718"/>
                </a:lnTo>
                <a:lnTo>
                  <a:pt x="484759" y="518490"/>
                </a:lnTo>
                <a:lnTo>
                  <a:pt x="490296" y="512546"/>
                </a:lnTo>
                <a:lnTo>
                  <a:pt x="489940" y="503237"/>
                </a:lnTo>
                <a:lnTo>
                  <a:pt x="483971" y="497725"/>
                </a:lnTo>
                <a:lnTo>
                  <a:pt x="478040" y="492175"/>
                </a:lnTo>
                <a:close/>
              </a:path>
              <a:path w="559435" h="608330">
                <a:moveTo>
                  <a:pt x="110911" y="463245"/>
                </a:moveTo>
                <a:lnTo>
                  <a:pt x="69088" y="463245"/>
                </a:lnTo>
                <a:lnTo>
                  <a:pt x="102611" y="495766"/>
                </a:lnTo>
                <a:lnTo>
                  <a:pt x="141163" y="522373"/>
                </a:lnTo>
                <a:lnTo>
                  <a:pt x="184002" y="542312"/>
                </a:lnTo>
                <a:lnTo>
                  <a:pt x="230387" y="554828"/>
                </a:lnTo>
                <a:lnTo>
                  <a:pt x="279577" y="559168"/>
                </a:lnTo>
                <a:lnTo>
                  <a:pt x="324868" y="555501"/>
                </a:lnTo>
                <a:lnTo>
                  <a:pt x="367853" y="544889"/>
                </a:lnTo>
                <a:lnTo>
                  <a:pt x="403658" y="529729"/>
                </a:lnTo>
                <a:lnTo>
                  <a:pt x="279577" y="529729"/>
                </a:lnTo>
                <a:lnTo>
                  <a:pt x="234670" y="525692"/>
                </a:lnTo>
                <a:lnTo>
                  <a:pt x="192380" y="514056"/>
                </a:lnTo>
                <a:lnTo>
                  <a:pt x="153419" y="495532"/>
                </a:lnTo>
                <a:lnTo>
                  <a:pt x="118498" y="470831"/>
                </a:lnTo>
                <a:lnTo>
                  <a:pt x="110911" y="463245"/>
                </a:lnTo>
                <a:close/>
              </a:path>
              <a:path w="559435" h="608330">
                <a:moveTo>
                  <a:pt x="403611" y="29413"/>
                </a:moveTo>
                <a:lnTo>
                  <a:pt x="279577" y="29413"/>
                </a:lnTo>
                <a:lnTo>
                  <a:pt x="324478" y="33450"/>
                </a:lnTo>
                <a:lnTo>
                  <a:pt x="366764" y="45088"/>
                </a:lnTo>
                <a:lnTo>
                  <a:pt x="405725" y="63615"/>
                </a:lnTo>
                <a:lnTo>
                  <a:pt x="440646" y="88318"/>
                </a:lnTo>
                <a:lnTo>
                  <a:pt x="470816" y="118486"/>
                </a:lnTo>
                <a:lnTo>
                  <a:pt x="495522" y="153406"/>
                </a:lnTo>
                <a:lnTo>
                  <a:pt x="514051" y="192367"/>
                </a:lnTo>
                <a:lnTo>
                  <a:pt x="525691" y="234658"/>
                </a:lnTo>
                <a:lnTo>
                  <a:pt x="529729" y="279565"/>
                </a:lnTo>
                <a:lnTo>
                  <a:pt x="525691" y="324482"/>
                </a:lnTo>
                <a:lnTo>
                  <a:pt x="514051" y="366779"/>
                </a:lnTo>
                <a:lnTo>
                  <a:pt x="495522" y="405743"/>
                </a:lnTo>
                <a:lnTo>
                  <a:pt x="470816" y="440665"/>
                </a:lnTo>
                <a:lnTo>
                  <a:pt x="440646" y="470831"/>
                </a:lnTo>
                <a:lnTo>
                  <a:pt x="405725" y="495532"/>
                </a:lnTo>
                <a:lnTo>
                  <a:pt x="366764" y="514056"/>
                </a:lnTo>
                <a:lnTo>
                  <a:pt x="324478" y="525692"/>
                </a:lnTo>
                <a:lnTo>
                  <a:pt x="279577" y="529729"/>
                </a:lnTo>
                <a:lnTo>
                  <a:pt x="403658" y="529729"/>
                </a:lnTo>
                <a:lnTo>
                  <a:pt x="444588" y="505147"/>
                </a:lnTo>
                <a:lnTo>
                  <a:pt x="477178" y="477178"/>
                </a:lnTo>
                <a:lnTo>
                  <a:pt x="505143" y="444584"/>
                </a:lnTo>
                <a:lnTo>
                  <a:pt x="527904" y="407946"/>
                </a:lnTo>
                <a:lnTo>
                  <a:pt x="544879" y="367843"/>
                </a:lnTo>
                <a:lnTo>
                  <a:pt x="555489" y="324856"/>
                </a:lnTo>
                <a:lnTo>
                  <a:pt x="559155" y="279565"/>
                </a:lnTo>
                <a:lnTo>
                  <a:pt x="555489" y="234278"/>
                </a:lnTo>
                <a:lnTo>
                  <a:pt x="544879" y="191295"/>
                </a:lnTo>
                <a:lnTo>
                  <a:pt x="527904" y="151197"/>
                </a:lnTo>
                <a:lnTo>
                  <a:pt x="505143" y="114564"/>
                </a:lnTo>
                <a:lnTo>
                  <a:pt x="477178" y="81975"/>
                </a:lnTo>
                <a:lnTo>
                  <a:pt x="444588" y="54010"/>
                </a:lnTo>
                <a:lnTo>
                  <a:pt x="407953" y="31251"/>
                </a:lnTo>
                <a:lnTo>
                  <a:pt x="403611" y="294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1020402" y="970444"/>
            <a:ext cx="349942" cy="391089"/>
          </a:xfrm>
          <a:prstGeom prst="rect">
            <a:avLst/>
          </a:prstGeom>
        </p:spPr>
        <p:txBody>
          <a:bodyPr vert="horz" wrap="square" lIns="0" tIns="14816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444" b="1" spc="-67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2444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85216" y="1911102"/>
            <a:ext cx="1058292" cy="1058292"/>
            <a:chOff x="616718" y="2100925"/>
            <a:chExt cx="952500" cy="952500"/>
          </a:xfrm>
        </p:grpSpPr>
        <p:sp>
          <p:nvSpPr>
            <p:cNvPr id="63" name="object 63"/>
            <p:cNvSpPr/>
            <p:nvPr/>
          </p:nvSpPr>
          <p:spPr>
            <a:xfrm>
              <a:off x="616712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136" y="2319851"/>
              <a:ext cx="138112" cy="13812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62139" y="2319857"/>
              <a:ext cx="461645" cy="514984"/>
            </a:xfrm>
            <a:custGeom>
              <a:avLst/>
              <a:gdLst/>
              <a:ahLst/>
              <a:cxnLst/>
              <a:rect l="l" t="t" r="r" b="b"/>
              <a:pathLst>
                <a:path w="461644" h="514985">
                  <a:moveTo>
                    <a:pt x="323634" y="272961"/>
                  </a:moveTo>
                  <a:lnTo>
                    <a:pt x="323570" y="263258"/>
                  </a:lnTo>
                  <a:lnTo>
                    <a:pt x="322199" y="260400"/>
                  </a:lnTo>
                  <a:lnTo>
                    <a:pt x="319938" y="258330"/>
                  </a:lnTo>
                  <a:lnTo>
                    <a:pt x="317665" y="255346"/>
                  </a:lnTo>
                  <a:lnTo>
                    <a:pt x="289140" y="217881"/>
                  </a:lnTo>
                  <a:lnTo>
                    <a:pt x="289140" y="255346"/>
                  </a:lnTo>
                  <a:lnTo>
                    <a:pt x="172478" y="255346"/>
                  </a:lnTo>
                  <a:lnTo>
                    <a:pt x="230797" y="178777"/>
                  </a:lnTo>
                  <a:lnTo>
                    <a:pt x="289140" y="255346"/>
                  </a:lnTo>
                  <a:lnTo>
                    <a:pt x="289140" y="217881"/>
                  </a:lnTo>
                  <a:lnTo>
                    <a:pt x="259372" y="178777"/>
                  </a:lnTo>
                  <a:lnTo>
                    <a:pt x="235559" y="147535"/>
                  </a:lnTo>
                  <a:lnTo>
                    <a:pt x="226085" y="147535"/>
                  </a:lnTo>
                  <a:lnTo>
                    <a:pt x="137922" y="263258"/>
                  </a:lnTo>
                  <a:lnTo>
                    <a:pt x="137502" y="267881"/>
                  </a:lnTo>
                  <a:lnTo>
                    <a:pt x="141300" y="275602"/>
                  </a:lnTo>
                  <a:lnTo>
                    <a:pt x="145262" y="278053"/>
                  </a:lnTo>
                  <a:lnTo>
                    <a:pt x="219468" y="278053"/>
                  </a:lnTo>
                  <a:lnTo>
                    <a:pt x="219468" y="417029"/>
                  </a:lnTo>
                  <a:lnTo>
                    <a:pt x="242163" y="417029"/>
                  </a:lnTo>
                  <a:lnTo>
                    <a:pt x="242163" y="278053"/>
                  </a:lnTo>
                  <a:lnTo>
                    <a:pt x="318528" y="278053"/>
                  </a:lnTo>
                  <a:lnTo>
                    <a:pt x="323634" y="272961"/>
                  </a:lnTo>
                  <a:close/>
                </a:path>
                <a:path w="461644" h="514985">
                  <a:moveTo>
                    <a:pt x="461632" y="45427"/>
                  </a:moveTo>
                  <a:lnTo>
                    <a:pt x="458063" y="27749"/>
                  </a:lnTo>
                  <a:lnTo>
                    <a:pt x="454660" y="22694"/>
                  </a:lnTo>
                  <a:lnTo>
                    <a:pt x="448335" y="13309"/>
                  </a:lnTo>
                  <a:lnTo>
                    <a:pt x="438937" y="6972"/>
                  </a:lnTo>
                  <a:lnTo>
                    <a:pt x="438937" y="45427"/>
                  </a:lnTo>
                  <a:lnTo>
                    <a:pt x="438937" y="469226"/>
                  </a:lnTo>
                  <a:lnTo>
                    <a:pt x="437146" y="478066"/>
                  </a:lnTo>
                  <a:lnTo>
                    <a:pt x="432282" y="485292"/>
                  </a:lnTo>
                  <a:lnTo>
                    <a:pt x="425069" y="490156"/>
                  </a:lnTo>
                  <a:lnTo>
                    <a:pt x="416242" y="491947"/>
                  </a:lnTo>
                  <a:lnTo>
                    <a:pt x="45415" y="491947"/>
                  </a:lnTo>
                  <a:lnTo>
                    <a:pt x="36563" y="490156"/>
                  </a:lnTo>
                  <a:lnTo>
                    <a:pt x="29349" y="485292"/>
                  </a:lnTo>
                  <a:lnTo>
                    <a:pt x="24472" y="478066"/>
                  </a:lnTo>
                  <a:lnTo>
                    <a:pt x="22694" y="469226"/>
                  </a:lnTo>
                  <a:lnTo>
                    <a:pt x="22694" y="147535"/>
                  </a:lnTo>
                  <a:lnTo>
                    <a:pt x="147535" y="22694"/>
                  </a:lnTo>
                  <a:lnTo>
                    <a:pt x="416242" y="22694"/>
                  </a:lnTo>
                  <a:lnTo>
                    <a:pt x="425069" y="24485"/>
                  </a:lnTo>
                  <a:lnTo>
                    <a:pt x="432282" y="29362"/>
                  </a:lnTo>
                  <a:lnTo>
                    <a:pt x="437146" y="36588"/>
                  </a:lnTo>
                  <a:lnTo>
                    <a:pt x="438937" y="45427"/>
                  </a:lnTo>
                  <a:lnTo>
                    <a:pt x="438937" y="6972"/>
                  </a:lnTo>
                  <a:lnTo>
                    <a:pt x="433908" y="3568"/>
                  </a:lnTo>
                  <a:lnTo>
                    <a:pt x="416242" y="0"/>
                  </a:lnTo>
                  <a:lnTo>
                    <a:pt x="138112" y="0"/>
                  </a:lnTo>
                  <a:lnTo>
                    <a:pt x="0" y="138150"/>
                  </a:lnTo>
                  <a:lnTo>
                    <a:pt x="0" y="469226"/>
                  </a:lnTo>
                  <a:lnTo>
                    <a:pt x="3556" y="486905"/>
                  </a:lnTo>
                  <a:lnTo>
                    <a:pt x="13284" y="501345"/>
                  </a:lnTo>
                  <a:lnTo>
                    <a:pt x="27724" y="511086"/>
                  </a:lnTo>
                  <a:lnTo>
                    <a:pt x="45415" y="514654"/>
                  </a:lnTo>
                  <a:lnTo>
                    <a:pt x="416242" y="514654"/>
                  </a:lnTo>
                  <a:lnTo>
                    <a:pt x="454672" y="491947"/>
                  </a:lnTo>
                  <a:lnTo>
                    <a:pt x="461632" y="469226"/>
                  </a:lnTo>
                  <a:lnTo>
                    <a:pt x="461632" y="454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912946" y="1911102"/>
            <a:ext cx="1058292" cy="1058292"/>
            <a:chOff x="1721718" y="2100925"/>
            <a:chExt cx="952500" cy="952500"/>
          </a:xfrm>
        </p:grpSpPr>
        <p:sp>
          <p:nvSpPr>
            <p:cNvPr id="67" name="object 67"/>
            <p:cNvSpPr/>
            <p:nvPr/>
          </p:nvSpPr>
          <p:spPr>
            <a:xfrm>
              <a:off x="1721713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41004" y="2363469"/>
              <a:ext cx="514350" cy="372110"/>
            </a:xfrm>
            <a:custGeom>
              <a:avLst/>
              <a:gdLst/>
              <a:ahLst/>
              <a:cxnLst/>
              <a:rect l="l" t="t" r="r" b="b"/>
              <a:pathLst>
                <a:path w="514350" h="372110">
                  <a:moveTo>
                    <a:pt x="513918" y="0"/>
                  </a:moveTo>
                  <a:lnTo>
                    <a:pt x="496011" y="0"/>
                  </a:lnTo>
                  <a:lnTo>
                    <a:pt x="496011" y="17780"/>
                  </a:lnTo>
                  <a:lnTo>
                    <a:pt x="496011" y="280377"/>
                  </a:lnTo>
                  <a:lnTo>
                    <a:pt x="496011" y="298297"/>
                  </a:lnTo>
                  <a:lnTo>
                    <a:pt x="496011" y="353060"/>
                  </a:lnTo>
                  <a:lnTo>
                    <a:pt x="17945" y="353060"/>
                  </a:lnTo>
                  <a:lnTo>
                    <a:pt x="17945" y="298297"/>
                  </a:lnTo>
                  <a:lnTo>
                    <a:pt x="496011" y="298297"/>
                  </a:lnTo>
                  <a:lnTo>
                    <a:pt x="496011" y="280377"/>
                  </a:lnTo>
                  <a:lnTo>
                    <a:pt x="17945" y="280377"/>
                  </a:lnTo>
                  <a:lnTo>
                    <a:pt x="17945" y="17780"/>
                  </a:lnTo>
                  <a:lnTo>
                    <a:pt x="496011" y="17780"/>
                  </a:lnTo>
                  <a:lnTo>
                    <a:pt x="496011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353060"/>
                  </a:lnTo>
                  <a:lnTo>
                    <a:pt x="0" y="372110"/>
                  </a:lnTo>
                  <a:lnTo>
                    <a:pt x="513918" y="372110"/>
                  </a:lnTo>
                  <a:lnTo>
                    <a:pt x="513918" y="353593"/>
                  </a:lnTo>
                  <a:lnTo>
                    <a:pt x="513918" y="353060"/>
                  </a:lnTo>
                  <a:lnTo>
                    <a:pt x="513918" y="17780"/>
                  </a:lnTo>
                  <a:lnTo>
                    <a:pt x="513918" y="17437"/>
                  </a:lnTo>
                  <a:lnTo>
                    <a:pt x="513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1537" y="2672838"/>
              <a:ext cx="216242" cy="118536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140674" y="1911102"/>
            <a:ext cx="1058292" cy="1058292"/>
            <a:chOff x="2826717" y="2100925"/>
            <a:chExt cx="952500" cy="952500"/>
          </a:xfrm>
        </p:grpSpPr>
        <p:sp>
          <p:nvSpPr>
            <p:cNvPr id="71" name="object 71"/>
            <p:cNvSpPr/>
            <p:nvPr/>
          </p:nvSpPr>
          <p:spPr>
            <a:xfrm>
              <a:off x="2826715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140341" y="2302217"/>
              <a:ext cx="325755" cy="550545"/>
            </a:xfrm>
            <a:custGeom>
              <a:avLst/>
              <a:gdLst/>
              <a:ahLst/>
              <a:cxnLst/>
              <a:rect l="l" t="t" r="r" b="b"/>
              <a:pathLst>
                <a:path w="325754" h="550544">
                  <a:moveTo>
                    <a:pt x="325259" y="50304"/>
                  </a:moveTo>
                  <a:lnTo>
                    <a:pt x="321297" y="30734"/>
                  </a:lnTo>
                  <a:lnTo>
                    <a:pt x="314121" y="20104"/>
                  </a:lnTo>
                  <a:lnTo>
                    <a:pt x="310515" y="14744"/>
                  </a:lnTo>
                  <a:lnTo>
                    <a:pt x="305142" y="11125"/>
                  </a:lnTo>
                  <a:lnTo>
                    <a:pt x="305142" y="50304"/>
                  </a:lnTo>
                  <a:lnTo>
                    <a:pt x="305142" y="66636"/>
                  </a:lnTo>
                  <a:lnTo>
                    <a:pt x="305142" y="86753"/>
                  </a:lnTo>
                  <a:lnTo>
                    <a:pt x="305142" y="426275"/>
                  </a:lnTo>
                  <a:lnTo>
                    <a:pt x="305142" y="446392"/>
                  </a:lnTo>
                  <a:lnTo>
                    <a:pt x="305142" y="499618"/>
                  </a:lnTo>
                  <a:lnTo>
                    <a:pt x="302768" y="511378"/>
                  </a:lnTo>
                  <a:lnTo>
                    <a:pt x="296303" y="520979"/>
                  </a:lnTo>
                  <a:lnTo>
                    <a:pt x="286702" y="527456"/>
                  </a:lnTo>
                  <a:lnTo>
                    <a:pt x="274955" y="529831"/>
                  </a:lnTo>
                  <a:lnTo>
                    <a:pt x="50279" y="529831"/>
                  </a:lnTo>
                  <a:lnTo>
                    <a:pt x="38544" y="527456"/>
                  </a:lnTo>
                  <a:lnTo>
                    <a:pt x="28956" y="520979"/>
                  </a:lnTo>
                  <a:lnTo>
                    <a:pt x="22491" y="511378"/>
                  </a:lnTo>
                  <a:lnTo>
                    <a:pt x="20116" y="499618"/>
                  </a:lnTo>
                  <a:lnTo>
                    <a:pt x="20116" y="446392"/>
                  </a:lnTo>
                  <a:lnTo>
                    <a:pt x="305142" y="446392"/>
                  </a:lnTo>
                  <a:lnTo>
                    <a:pt x="305142" y="426275"/>
                  </a:lnTo>
                  <a:lnTo>
                    <a:pt x="20116" y="426275"/>
                  </a:lnTo>
                  <a:lnTo>
                    <a:pt x="20116" y="86753"/>
                  </a:lnTo>
                  <a:lnTo>
                    <a:pt x="305142" y="86753"/>
                  </a:lnTo>
                  <a:lnTo>
                    <a:pt x="305142" y="66636"/>
                  </a:lnTo>
                  <a:lnTo>
                    <a:pt x="20116" y="66636"/>
                  </a:lnTo>
                  <a:lnTo>
                    <a:pt x="20116" y="50304"/>
                  </a:lnTo>
                  <a:lnTo>
                    <a:pt x="22491" y="38569"/>
                  </a:lnTo>
                  <a:lnTo>
                    <a:pt x="28956" y="28968"/>
                  </a:lnTo>
                  <a:lnTo>
                    <a:pt x="38544" y="22491"/>
                  </a:lnTo>
                  <a:lnTo>
                    <a:pt x="50279" y="20104"/>
                  </a:lnTo>
                  <a:lnTo>
                    <a:pt x="274955" y="20104"/>
                  </a:lnTo>
                  <a:lnTo>
                    <a:pt x="286702" y="22491"/>
                  </a:lnTo>
                  <a:lnTo>
                    <a:pt x="296303" y="28968"/>
                  </a:lnTo>
                  <a:lnTo>
                    <a:pt x="302768" y="38569"/>
                  </a:lnTo>
                  <a:lnTo>
                    <a:pt x="305142" y="50304"/>
                  </a:lnTo>
                  <a:lnTo>
                    <a:pt x="305142" y="11125"/>
                  </a:lnTo>
                  <a:lnTo>
                    <a:pt x="294513" y="3962"/>
                  </a:lnTo>
                  <a:lnTo>
                    <a:pt x="274955" y="0"/>
                  </a:lnTo>
                  <a:lnTo>
                    <a:pt x="50279" y="0"/>
                  </a:lnTo>
                  <a:lnTo>
                    <a:pt x="30734" y="3962"/>
                  </a:lnTo>
                  <a:lnTo>
                    <a:pt x="14744" y="14744"/>
                  </a:lnTo>
                  <a:lnTo>
                    <a:pt x="3962" y="30734"/>
                  </a:lnTo>
                  <a:lnTo>
                    <a:pt x="0" y="50304"/>
                  </a:lnTo>
                  <a:lnTo>
                    <a:pt x="0" y="499618"/>
                  </a:lnTo>
                  <a:lnTo>
                    <a:pt x="3962" y="519188"/>
                  </a:lnTo>
                  <a:lnTo>
                    <a:pt x="14744" y="535178"/>
                  </a:lnTo>
                  <a:lnTo>
                    <a:pt x="30734" y="545973"/>
                  </a:lnTo>
                  <a:lnTo>
                    <a:pt x="50279" y="549922"/>
                  </a:lnTo>
                  <a:lnTo>
                    <a:pt x="274955" y="549922"/>
                  </a:lnTo>
                  <a:lnTo>
                    <a:pt x="310515" y="535178"/>
                  </a:lnTo>
                  <a:lnTo>
                    <a:pt x="325259" y="499618"/>
                  </a:lnTo>
                  <a:lnTo>
                    <a:pt x="325259" y="503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9858" y="2756538"/>
              <a:ext cx="66243" cy="6623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241154" y="2338044"/>
              <a:ext cx="111760" cy="20320"/>
            </a:xfrm>
            <a:custGeom>
              <a:avLst/>
              <a:gdLst/>
              <a:ahLst/>
              <a:cxnLst/>
              <a:rect l="l" t="t" r="r" b="b"/>
              <a:pathLst>
                <a:path w="111760" h="20319">
                  <a:moveTo>
                    <a:pt x="69151" y="4495"/>
                  </a:moveTo>
                  <a:lnTo>
                    <a:pt x="64643" y="0"/>
                  </a:lnTo>
                  <a:lnTo>
                    <a:pt x="4508" y="0"/>
                  </a:lnTo>
                  <a:lnTo>
                    <a:pt x="0" y="4495"/>
                  </a:lnTo>
                  <a:lnTo>
                    <a:pt x="0" y="15633"/>
                  </a:lnTo>
                  <a:lnTo>
                    <a:pt x="4508" y="20142"/>
                  </a:lnTo>
                  <a:lnTo>
                    <a:pt x="59105" y="20142"/>
                  </a:lnTo>
                  <a:lnTo>
                    <a:pt x="64643" y="20142"/>
                  </a:lnTo>
                  <a:lnTo>
                    <a:pt x="69151" y="15633"/>
                  </a:lnTo>
                  <a:lnTo>
                    <a:pt x="69151" y="4495"/>
                  </a:lnTo>
                  <a:close/>
                </a:path>
                <a:path w="111760" h="20319">
                  <a:moveTo>
                    <a:pt x="111290" y="4495"/>
                  </a:moveTo>
                  <a:lnTo>
                    <a:pt x="106768" y="0"/>
                  </a:lnTo>
                  <a:lnTo>
                    <a:pt x="74930" y="0"/>
                  </a:lnTo>
                  <a:lnTo>
                    <a:pt x="70408" y="4495"/>
                  </a:lnTo>
                  <a:lnTo>
                    <a:pt x="70408" y="15633"/>
                  </a:lnTo>
                  <a:lnTo>
                    <a:pt x="74930" y="20142"/>
                  </a:lnTo>
                  <a:lnTo>
                    <a:pt x="101219" y="20142"/>
                  </a:lnTo>
                  <a:lnTo>
                    <a:pt x="106768" y="20142"/>
                  </a:lnTo>
                  <a:lnTo>
                    <a:pt x="111290" y="15633"/>
                  </a:lnTo>
                  <a:lnTo>
                    <a:pt x="111290" y="4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4368403" y="1911102"/>
            <a:ext cx="1058292" cy="1058292"/>
            <a:chOff x="3931716" y="2100925"/>
            <a:chExt cx="952500" cy="952500"/>
          </a:xfrm>
        </p:grpSpPr>
        <p:sp>
          <p:nvSpPr>
            <p:cNvPr id="76" name="object 76"/>
            <p:cNvSpPr/>
            <p:nvPr/>
          </p:nvSpPr>
          <p:spPr>
            <a:xfrm>
              <a:off x="3931717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37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67" y="249237"/>
                  </a:lnTo>
                  <a:lnTo>
                    <a:pt x="37414" y="290868"/>
                  </a:lnTo>
                  <a:lnTo>
                    <a:pt x="21399" y="334619"/>
                  </a:lnTo>
                  <a:lnTo>
                    <a:pt x="9664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23"/>
                  </a:lnTo>
                  <a:lnTo>
                    <a:pt x="21399" y="617867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37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06775" y="2285505"/>
              <a:ext cx="403860" cy="584200"/>
            </a:xfrm>
            <a:custGeom>
              <a:avLst/>
              <a:gdLst/>
              <a:ahLst/>
              <a:cxnLst/>
              <a:rect l="l" t="t" r="r" b="b"/>
              <a:pathLst>
                <a:path w="403860" h="584200">
                  <a:moveTo>
                    <a:pt x="185053" y="0"/>
                  </a:moveTo>
                  <a:lnTo>
                    <a:pt x="141186" y="1340"/>
                  </a:lnTo>
                  <a:lnTo>
                    <a:pt x="97810" y="14594"/>
                  </a:lnTo>
                  <a:lnTo>
                    <a:pt x="59484" y="38850"/>
                  </a:lnTo>
                  <a:lnTo>
                    <a:pt x="29873" y="71244"/>
                  </a:lnTo>
                  <a:lnTo>
                    <a:pt x="9779" y="109618"/>
                  </a:lnTo>
                  <a:lnTo>
                    <a:pt x="0" y="151818"/>
                  </a:lnTo>
                  <a:lnTo>
                    <a:pt x="1336" y="195686"/>
                  </a:lnTo>
                  <a:lnTo>
                    <a:pt x="14587" y="239066"/>
                  </a:lnTo>
                  <a:lnTo>
                    <a:pt x="39915" y="278560"/>
                  </a:lnTo>
                  <a:lnTo>
                    <a:pt x="74194" y="308924"/>
                  </a:lnTo>
                  <a:lnTo>
                    <a:pt x="115013" y="328975"/>
                  </a:lnTo>
                  <a:lnTo>
                    <a:pt x="159960" y="337525"/>
                  </a:lnTo>
                  <a:lnTo>
                    <a:pt x="206624" y="333389"/>
                  </a:lnTo>
                  <a:lnTo>
                    <a:pt x="215158" y="331395"/>
                  </a:lnTo>
                  <a:lnTo>
                    <a:pt x="220568" y="322823"/>
                  </a:lnTo>
                  <a:lnTo>
                    <a:pt x="216568" y="305640"/>
                  </a:lnTo>
                  <a:lnTo>
                    <a:pt x="207957" y="300318"/>
                  </a:lnTo>
                  <a:lnTo>
                    <a:pt x="199385" y="302287"/>
                  </a:lnTo>
                  <a:lnTo>
                    <a:pt x="152209" y="304841"/>
                  </a:lnTo>
                  <a:lnTo>
                    <a:pt x="107967" y="291681"/>
                  </a:lnTo>
                  <a:lnTo>
                    <a:pt x="70483" y="264687"/>
                  </a:lnTo>
                  <a:lnTo>
                    <a:pt x="43581" y="225744"/>
                  </a:lnTo>
                  <a:lnTo>
                    <a:pt x="31875" y="183402"/>
                  </a:lnTo>
                  <a:lnTo>
                    <a:pt x="33895" y="140993"/>
                  </a:lnTo>
                  <a:lnTo>
                    <a:pt x="48523" y="101541"/>
                  </a:lnTo>
                  <a:lnTo>
                    <a:pt x="74637" y="68069"/>
                  </a:lnTo>
                  <a:lnTo>
                    <a:pt x="111120" y="43600"/>
                  </a:lnTo>
                  <a:lnTo>
                    <a:pt x="153462" y="31886"/>
                  </a:lnTo>
                  <a:lnTo>
                    <a:pt x="195870" y="33900"/>
                  </a:lnTo>
                  <a:lnTo>
                    <a:pt x="235323" y="48522"/>
                  </a:lnTo>
                  <a:lnTo>
                    <a:pt x="268795" y="74633"/>
                  </a:lnTo>
                  <a:lnTo>
                    <a:pt x="293263" y="111114"/>
                  </a:lnTo>
                  <a:lnTo>
                    <a:pt x="305186" y="156373"/>
                  </a:lnTo>
                  <a:lnTo>
                    <a:pt x="301483" y="201974"/>
                  </a:lnTo>
                  <a:lnTo>
                    <a:pt x="283183" y="243868"/>
                  </a:lnTo>
                  <a:lnTo>
                    <a:pt x="251315" y="278004"/>
                  </a:lnTo>
                  <a:lnTo>
                    <a:pt x="244876" y="282297"/>
                  </a:lnTo>
                  <a:lnTo>
                    <a:pt x="242311" y="290730"/>
                  </a:lnTo>
                  <a:lnTo>
                    <a:pt x="372765" y="574892"/>
                  </a:lnTo>
                  <a:lnTo>
                    <a:pt x="376493" y="580023"/>
                  </a:lnTo>
                  <a:lnTo>
                    <a:pt x="381716" y="583209"/>
                  </a:lnTo>
                  <a:lnTo>
                    <a:pt x="387753" y="584202"/>
                  </a:lnTo>
                  <a:lnTo>
                    <a:pt x="393923" y="582754"/>
                  </a:lnTo>
                  <a:lnTo>
                    <a:pt x="399049" y="579017"/>
                  </a:lnTo>
                  <a:lnTo>
                    <a:pt x="402236" y="573786"/>
                  </a:lnTo>
                  <a:lnTo>
                    <a:pt x="403232" y="567743"/>
                  </a:lnTo>
                  <a:lnTo>
                    <a:pt x="401785" y="561570"/>
                  </a:lnTo>
                  <a:lnTo>
                    <a:pt x="279852" y="295962"/>
                  </a:lnTo>
                  <a:lnTo>
                    <a:pt x="308670" y="263195"/>
                  </a:lnTo>
                  <a:lnTo>
                    <a:pt x="327878" y="224809"/>
                  </a:lnTo>
                  <a:lnTo>
                    <a:pt x="336921" y="182990"/>
                  </a:lnTo>
                  <a:lnTo>
                    <a:pt x="335241" y="139922"/>
                  </a:lnTo>
                  <a:lnTo>
                    <a:pt x="322283" y="97791"/>
                  </a:lnTo>
                  <a:lnTo>
                    <a:pt x="298025" y="59467"/>
                  </a:lnTo>
                  <a:lnTo>
                    <a:pt x="265630" y="29861"/>
                  </a:lnTo>
                  <a:lnTo>
                    <a:pt x="227253" y="9772"/>
                  </a:lnTo>
                  <a:lnTo>
                    <a:pt x="1850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5596132" y="1911102"/>
            <a:ext cx="1058292" cy="1058292"/>
            <a:chOff x="5036715" y="2100925"/>
            <a:chExt cx="952500" cy="952500"/>
          </a:xfrm>
        </p:grpSpPr>
        <p:sp>
          <p:nvSpPr>
            <p:cNvPr id="79" name="object 79"/>
            <p:cNvSpPr/>
            <p:nvPr/>
          </p:nvSpPr>
          <p:spPr>
            <a:xfrm>
              <a:off x="5036705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81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34262" y="2297596"/>
              <a:ext cx="558800" cy="559435"/>
            </a:xfrm>
            <a:custGeom>
              <a:avLst/>
              <a:gdLst/>
              <a:ahLst/>
              <a:cxnLst/>
              <a:rect l="l" t="t" r="r" b="b"/>
              <a:pathLst>
                <a:path w="558800" h="559435">
                  <a:moveTo>
                    <a:pt x="101594" y="0"/>
                  </a:moveTo>
                  <a:lnTo>
                    <a:pt x="62421" y="44164"/>
                  </a:lnTo>
                  <a:lnTo>
                    <a:pt x="37452" y="83532"/>
                  </a:lnTo>
                  <a:lnTo>
                    <a:pt x="18726" y="125392"/>
                  </a:lnTo>
                  <a:lnTo>
                    <a:pt x="6242" y="169033"/>
                  </a:lnTo>
                  <a:lnTo>
                    <a:pt x="0" y="213742"/>
                  </a:lnTo>
                  <a:lnTo>
                    <a:pt x="0" y="258808"/>
                  </a:lnTo>
                  <a:lnTo>
                    <a:pt x="6242" y="303519"/>
                  </a:lnTo>
                  <a:lnTo>
                    <a:pt x="18726" y="347164"/>
                  </a:lnTo>
                  <a:lnTo>
                    <a:pt x="37452" y="389029"/>
                  </a:lnTo>
                  <a:lnTo>
                    <a:pt x="62421" y="428405"/>
                  </a:lnTo>
                  <a:lnTo>
                    <a:pt x="93631" y="464578"/>
                  </a:lnTo>
                  <a:lnTo>
                    <a:pt x="132509" y="497820"/>
                  </a:lnTo>
                  <a:lnTo>
                    <a:pt x="175497" y="524195"/>
                  </a:lnTo>
                  <a:lnTo>
                    <a:pt x="221877" y="543404"/>
                  </a:lnTo>
                  <a:lnTo>
                    <a:pt x="270930" y="555149"/>
                  </a:lnTo>
                  <a:lnTo>
                    <a:pt x="321939" y="559130"/>
                  </a:lnTo>
                  <a:lnTo>
                    <a:pt x="372945" y="555149"/>
                  </a:lnTo>
                  <a:lnTo>
                    <a:pt x="421993" y="543404"/>
                  </a:lnTo>
                  <a:lnTo>
                    <a:pt x="438420" y="536600"/>
                  </a:lnTo>
                  <a:lnTo>
                    <a:pt x="321939" y="536600"/>
                  </a:lnTo>
                  <a:lnTo>
                    <a:pt x="274486" y="532899"/>
                  </a:lnTo>
                  <a:lnTo>
                    <a:pt x="228856" y="521979"/>
                  </a:lnTo>
                  <a:lnTo>
                    <a:pt x="185714" y="504112"/>
                  </a:lnTo>
                  <a:lnTo>
                    <a:pt x="145726" y="479571"/>
                  </a:lnTo>
                  <a:lnTo>
                    <a:pt x="109557" y="448627"/>
                  </a:lnTo>
                  <a:lnTo>
                    <a:pt x="78583" y="412333"/>
                  </a:lnTo>
                  <a:lnTo>
                    <a:pt x="54319" y="372654"/>
                  </a:lnTo>
                  <a:lnTo>
                    <a:pt x="36765" y="330413"/>
                  </a:lnTo>
                  <a:lnTo>
                    <a:pt x="25920" y="286431"/>
                  </a:lnTo>
                  <a:lnTo>
                    <a:pt x="21784" y="241530"/>
                  </a:lnTo>
                  <a:lnTo>
                    <a:pt x="24358" y="196531"/>
                  </a:lnTo>
                  <a:lnTo>
                    <a:pt x="33641" y="152258"/>
                  </a:lnTo>
                  <a:lnTo>
                    <a:pt x="49633" y="109531"/>
                  </a:lnTo>
                  <a:lnTo>
                    <a:pt x="72335" y="69172"/>
                  </a:lnTo>
                  <a:lnTo>
                    <a:pt x="101746" y="32003"/>
                  </a:lnTo>
                  <a:lnTo>
                    <a:pt x="133597" y="32003"/>
                  </a:lnTo>
                  <a:lnTo>
                    <a:pt x="101594" y="0"/>
                  </a:lnTo>
                  <a:close/>
                </a:path>
                <a:path w="558800" h="559435">
                  <a:moveTo>
                    <a:pt x="133597" y="32003"/>
                  </a:moveTo>
                  <a:lnTo>
                    <a:pt x="101746" y="32003"/>
                  </a:lnTo>
                  <a:lnTo>
                    <a:pt x="526206" y="456463"/>
                  </a:lnTo>
                  <a:lnTo>
                    <a:pt x="490906" y="484675"/>
                  </a:lnTo>
                  <a:lnTo>
                    <a:pt x="452250" y="507034"/>
                  </a:lnTo>
                  <a:lnTo>
                    <a:pt x="410818" y="523300"/>
                  </a:lnTo>
                  <a:lnTo>
                    <a:pt x="367188" y="533235"/>
                  </a:lnTo>
                  <a:lnTo>
                    <a:pt x="321939" y="536600"/>
                  </a:lnTo>
                  <a:lnTo>
                    <a:pt x="438420" y="536600"/>
                  </a:lnTo>
                  <a:lnTo>
                    <a:pt x="468367" y="524195"/>
                  </a:lnTo>
                  <a:lnTo>
                    <a:pt x="511353" y="497820"/>
                  </a:lnTo>
                  <a:lnTo>
                    <a:pt x="550234" y="464578"/>
                  </a:lnTo>
                  <a:lnTo>
                    <a:pt x="558197" y="456615"/>
                  </a:lnTo>
                  <a:lnTo>
                    <a:pt x="133597" y="32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6774" y="2729426"/>
              <a:ext cx="123837" cy="12387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418311" y="2477110"/>
              <a:ext cx="324485" cy="323215"/>
            </a:xfrm>
            <a:custGeom>
              <a:avLst/>
              <a:gdLst/>
              <a:ahLst/>
              <a:cxnLst/>
              <a:rect l="l" t="t" r="r" b="b"/>
              <a:pathLst>
                <a:path w="324485" h="323214">
                  <a:moveTo>
                    <a:pt x="15925" y="0"/>
                  </a:moveTo>
                  <a:lnTo>
                    <a:pt x="8801" y="0"/>
                  </a:lnTo>
                  <a:lnTo>
                    <a:pt x="0" y="8826"/>
                  </a:lnTo>
                  <a:lnTo>
                    <a:pt x="0" y="15963"/>
                  </a:lnTo>
                  <a:lnTo>
                    <a:pt x="305917" y="321856"/>
                  </a:lnTo>
                  <a:lnTo>
                    <a:pt x="308787" y="322935"/>
                  </a:lnTo>
                  <a:lnTo>
                    <a:pt x="311670" y="322935"/>
                  </a:lnTo>
                  <a:lnTo>
                    <a:pt x="314553" y="322935"/>
                  </a:lnTo>
                  <a:lnTo>
                    <a:pt x="317449" y="321856"/>
                  </a:lnTo>
                  <a:lnTo>
                    <a:pt x="324053" y="315252"/>
                  </a:lnTo>
                  <a:lnTo>
                    <a:pt x="324053" y="308114"/>
                  </a:lnTo>
                  <a:lnTo>
                    <a:pt x="15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6750" y="2345531"/>
              <a:ext cx="103212" cy="10214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3843" y="2427310"/>
              <a:ext cx="118899" cy="117824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6823861" y="1911102"/>
            <a:ext cx="1058292" cy="1058292"/>
            <a:chOff x="6141715" y="2100925"/>
            <a:chExt cx="952500" cy="952500"/>
          </a:xfrm>
        </p:grpSpPr>
        <p:sp>
          <p:nvSpPr>
            <p:cNvPr id="86" name="object 86"/>
            <p:cNvSpPr/>
            <p:nvPr/>
          </p:nvSpPr>
          <p:spPr>
            <a:xfrm>
              <a:off x="6141707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356944" y="2344268"/>
              <a:ext cx="522605" cy="522605"/>
            </a:xfrm>
            <a:custGeom>
              <a:avLst/>
              <a:gdLst/>
              <a:ahLst/>
              <a:cxnLst/>
              <a:rect l="l" t="t" r="r" b="b"/>
              <a:pathLst>
                <a:path w="522604" h="522605">
                  <a:moveTo>
                    <a:pt x="398691" y="0"/>
                  </a:moveTo>
                  <a:lnTo>
                    <a:pt x="123355" y="0"/>
                  </a:lnTo>
                  <a:lnTo>
                    <a:pt x="75389" y="9704"/>
                  </a:lnTo>
                  <a:lnTo>
                    <a:pt x="36174" y="36158"/>
                  </a:lnTo>
                  <a:lnTo>
                    <a:pt x="9710" y="75368"/>
                  </a:lnTo>
                  <a:lnTo>
                    <a:pt x="0" y="123342"/>
                  </a:lnTo>
                  <a:lnTo>
                    <a:pt x="0" y="398678"/>
                  </a:lnTo>
                  <a:lnTo>
                    <a:pt x="9710" y="446663"/>
                  </a:lnTo>
                  <a:lnTo>
                    <a:pt x="36174" y="485886"/>
                  </a:lnTo>
                  <a:lnTo>
                    <a:pt x="75389" y="512349"/>
                  </a:lnTo>
                  <a:lnTo>
                    <a:pt x="123355" y="522058"/>
                  </a:lnTo>
                  <a:lnTo>
                    <a:pt x="398691" y="522058"/>
                  </a:lnTo>
                  <a:lnTo>
                    <a:pt x="446671" y="512349"/>
                  </a:lnTo>
                  <a:lnTo>
                    <a:pt x="479960" y="489889"/>
                  </a:lnTo>
                  <a:lnTo>
                    <a:pt x="123355" y="489889"/>
                  </a:lnTo>
                  <a:lnTo>
                    <a:pt x="87895" y="482713"/>
                  </a:lnTo>
                  <a:lnTo>
                    <a:pt x="58907" y="463153"/>
                  </a:lnTo>
                  <a:lnTo>
                    <a:pt x="39346" y="434157"/>
                  </a:lnTo>
                  <a:lnTo>
                    <a:pt x="32169" y="398678"/>
                  </a:lnTo>
                  <a:lnTo>
                    <a:pt x="32169" y="123342"/>
                  </a:lnTo>
                  <a:lnTo>
                    <a:pt x="39346" y="87890"/>
                  </a:lnTo>
                  <a:lnTo>
                    <a:pt x="58907" y="58905"/>
                  </a:lnTo>
                  <a:lnTo>
                    <a:pt x="87895" y="39346"/>
                  </a:lnTo>
                  <a:lnTo>
                    <a:pt x="123355" y="32169"/>
                  </a:lnTo>
                  <a:lnTo>
                    <a:pt x="479978" y="32169"/>
                  </a:lnTo>
                  <a:lnTo>
                    <a:pt x="446671" y="9704"/>
                  </a:lnTo>
                  <a:lnTo>
                    <a:pt x="398691" y="0"/>
                  </a:lnTo>
                  <a:close/>
                </a:path>
                <a:path w="522604" h="522605">
                  <a:moveTo>
                    <a:pt x="479978" y="32169"/>
                  </a:moveTo>
                  <a:lnTo>
                    <a:pt x="398691" y="32169"/>
                  </a:lnTo>
                  <a:lnTo>
                    <a:pt x="434159" y="39346"/>
                  </a:lnTo>
                  <a:lnTo>
                    <a:pt x="463142" y="58905"/>
                  </a:lnTo>
                  <a:lnTo>
                    <a:pt x="482692" y="87890"/>
                  </a:lnTo>
                  <a:lnTo>
                    <a:pt x="489864" y="123342"/>
                  </a:lnTo>
                  <a:lnTo>
                    <a:pt x="489864" y="398678"/>
                  </a:lnTo>
                  <a:lnTo>
                    <a:pt x="482692" y="434157"/>
                  </a:lnTo>
                  <a:lnTo>
                    <a:pt x="463142" y="463153"/>
                  </a:lnTo>
                  <a:lnTo>
                    <a:pt x="434159" y="482713"/>
                  </a:lnTo>
                  <a:lnTo>
                    <a:pt x="398691" y="489889"/>
                  </a:lnTo>
                  <a:lnTo>
                    <a:pt x="479960" y="489889"/>
                  </a:lnTo>
                  <a:lnTo>
                    <a:pt x="485894" y="485886"/>
                  </a:lnTo>
                  <a:lnTo>
                    <a:pt x="512360" y="446663"/>
                  </a:lnTo>
                  <a:lnTo>
                    <a:pt x="522071" y="398678"/>
                  </a:lnTo>
                  <a:lnTo>
                    <a:pt x="522071" y="123342"/>
                  </a:lnTo>
                  <a:lnTo>
                    <a:pt x="512360" y="75368"/>
                  </a:lnTo>
                  <a:lnTo>
                    <a:pt x="485894" y="36158"/>
                  </a:lnTo>
                  <a:lnTo>
                    <a:pt x="479978" y="32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24424" y="2288260"/>
              <a:ext cx="187080" cy="8817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63299" y="2508170"/>
              <a:ext cx="152247" cy="193509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8051590" y="1911102"/>
            <a:ext cx="1058292" cy="1058292"/>
            <a:chOff x="7246714" y="2100925"/>
            <a:chExt cx="952500" cy="952500"/>
          </a:xfrm>
        </p:grpSpPr>
        <p:sp>
          <p:nvSpPr>
            <p:cNvPr id="91" name="object 91"/>
            <p:cNvSpPr/>
            <p:nvPr/>
          </p:nvSpPr>
          <p:spPr>
            <a:xfrm>
              <a:off x="7246709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449665" y="2303870"/>
              <a:ext cx="546735" cy="546735"/>
            </a:xfrm>
            <a:custGeom>
              <a:avLst/>
              <a:gdLst/>
              <a:ahLst/>
              <a:cxnLst/>
              <a:rect l="l" t="t" r="r" b="b"/>
              <a:pathLst>
                <a:path w="546734" h="546735">
                  <a:moveTo>
                    <a:pt x="417436" y="0"/>
                  </a:moveTo>
                  <a:lnTo>
                    <a:pt x="129158" y="0"/>
                  </a:lnTo>
                  <a:lnTo>
                    <a:pt x="78936" y="10163"/>
                  </a:lnTo>
                  <a:lnTo>
                    <a:pt x="37876" y="37866"/>
                  </a:lnTo>
                  <a:lnTo>
                    <a:pt x="10167" y="78925"/>
                  </a:lnTo>
                  <a:lnTo>
                    <a:pt x="0" y="129159"/>
                  </a:lnTo>
                  <a:lnTo>
                    <a:pt x="0" y="417449"/>
                  </a:lnTo>
                  <a:lnTo>
                    <a:pt x="10167" y="467673"/>
                  </a:lnTo>
                  <a:lnTo>
                    <a:pt x="37876" y="508738"/>
                  </a:lnTo>
                  <a:lnTo>
                    <a:pt x="78936" y="536451"/>
                  </a:lnTo>
                  <a:lnTo>
                    <a:pt x="129158" y="546620"/>
                  </a:lnTo>
                  <a:lnTo>
                    <a:pt x="417436" y="546620"/>
                  </a:lnTo>
                  <a:lnTo>
                    <a:pt x="467667" y="536451"/>
                  </a:lnTo>
                  <a:lnTo>
                    <a:pt x="502565" y="512902"/>
                  </a:lnTo>
                  <a:lnTo>
                    <a:pt x="129158" y="512902"/>
                  </a:lnTo>
                  <a:lnTo>
                    <a:pt x="92032" y="505390"/>
                  </a:lnTo>
                  <a:lnTo>
                    <a:pt x="61679" y="484916"/>
                  </a:lnTo>
                  <a:lnTo>
                    <a:pt x="41196" y="454571"/>
                  </a:lnTo>
                  <a:lnTo>
                    <a:pt x="33680" y="417449"/>
                  </a:lnTo>
                  <a:lnTo>
                    <a:pt x="33680" y="129159"/>
                  </a:lnTo>
                  <a:lnTo>
                    <a:pt x="41196" y="92028"/>
                  </a:lnTo>
                  <a:lnTo>
                    <a:pt x="61679" y="61680"/>
                  </a:lnTo>
                  <a:lnTo>
                    <a:pt x="92032" y="41205"/>
                  </a:lnTo>
                  <a:lnTo>
                    <a:pt x="129158" y="33693"/>
                  </a:lnTo>
                  <a:lnTo>
                    <a:pt x="502549" y="33693"/>
                  </a:lnTo>
                  <a:lnTo>
                    <a:pt x="467667" y="10163"/>
                  </a:lnTo>
                  <a:lnTo>
                    <a:pt x="417436" y="0"/>
                  </a:lnTo>
                  <a:close/>
                </a:path>
                <a:path w="546734" h="546735">
                  <a:moveTo>
                    <a:pt x="502549" y="33693"/>
                  </a:moveTo>
                  <a:lnTo>
                    <a:pt x="417436" y="33693"/>
                  </a:lnTo>
                  <a:lnTo>
                    <a:pt x="454562" y="41205"/>
                  </a:lnTo>
                  <a:lnTo>
                    <a:pt x="484916" y="61680"/>
                  </a:lnTo>
                  <a:lnTo>
                    <a:pt x="505399" y="92028"/>
                  </a:lnTo>
                  <a:lnTo>
                    <a:pt x="512914" y="129159"/>
                  </a:lnTo>
                  <a:lnTo>
                    <a:pt x="512914" y="417449"/>
                  </a:lnTo>
                  <a:lnTo>
                    <a:pt x="505399" y="454571"/>
                  </a:lnTo>
                  <a:lnTo>
                    <a:pt x="484916" y="484916"/>
                  </a:lnTo>
                  <a:lnTo>
                    <a:pt x="454562" y="505390"/>
                  </a:lnTo>
                  <a:lnTo>
                    <a:pt x="417436" y="512902"/>
                  </a:lnTo>
                  <a:lnTo>
                    <a:pt x="502565" y="512902"/>
                  </a:lnTo>
                  <a:lnTo>
                    <a:pt x="508736" y="508738"/>
                  </a:lnTo>
                  <a:lnTo>
                    <a:pt x="536451" y="467673"/>
                  </a:lnTo>
                  <a:lnTo>
                    <a:pt x="546620" y="417449"/>
                  </a:lnTo>
                  <a:lnTo>
                    <a:pt x="546620" y="129159"/>
                  </a:lnTo>
                  <a:lnTo>
                    <a:pt x="536451" y="78925"/>
                  </a:lnTo>
                  <a:lnTo>
                    <a:pt x="508736" y="37866"/>
                  </a:lnTo>
                  <a:lnTo>
                    <a:pt x="502549" y="33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5740" y="2475472"/>
              <a:ext cx="159397" cy="20261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466508" y="2392540"/>
              <a:ext cx="513080" cy="369570"/>
            </a:xfrm>
            <a:custGeom>
              <a:avLst/>
              <a:gdLst/>
              <a:ahLst/>
              <a:cxnLst/>
              <a:rect l="l" t="t" r="r" b="b"/>
              <a:pathLst>
                <a:path w="513079" h="369569">
                  <a:moveTo>
                    <a:pt x="39319" y="335546"/>
                  </a:moveTo>
                  <a:lnTo>
                    <a:pt x="0" y="335546"/>
                  </a:lnTo>
                  <a:lnTo>
                    <a:pt x="0" y="369227"/>
                  </a:lnTo>
                  <a:lnTo>
                    <a:pt x="39319" y="369227"/>
                  </a:lnTo>
                  <a:lnTo>
                    <a:pt x="39319" y="335546"/>
                  </a:lnTo>
                  <a:close/>
                </a:path>
                <a:path w="513079" h="369569">
                  <a:moveTo>
                    <a:pt x="39319" y="0"/>
                  </a:moveTo>
                  <a:lnTo>
                    <a:pt x="0" y="0"/>
                  </a:lnTo>
                  <a:lnTo>
                    <a:pt x="0" y="33705"/>
                  </a:lnTo>
                  <a:lnTo>
                    <a:pt x="39319" y="33705"/>
                  </a:lnTo>
                  <a:lnTo>
                    <a:pt x="39319" y="0"/>
                  </a:lnTo>
                  <a:close/>
                </a:path>
                <a:path w="513079" h="369569">
                  <a:moveTo>
                    <a:pt x="164757" y="335546"/>
                  </a:moveTo>
                  <a:lnTo>
                    <a:pt x="97218" y="335546"/>
                  </a:lnTo>
                  <a:lnTo>
                    <a:pt x="97218" y="369227"/>
                  </a:lnTo>
                  <a:lnTo>
                    <a:pt x="164757" y="369227"/>
                  </a:lnTo>
                  <a:lnTo>
                    <a:pt x="164757" y="335546"/>
                  </a:lnTo>
                  <a:close/>
                </a:path>
                <a:path w="513079" h="369569">
                  <a:moveTo>
                    <a:pt x="164757" y="0"/>
                  </a:moveTo>
                  <a:lnTo>
                    <a:pt x="97218" y="0"/>
                  </a:lnTo>
                  <a:lnTo>
                    <a:pt x="97218" y="33705"/>
                  </a:lnTo>
                  <a:lnTo>
                    <a:pt x="164757" y="33705"/>
                  </a:lnTo>
                  <a:lnTo>
                    <a:pt x="164757" y="0"/>
                  </a:lnTo>
                  <a:close/>
                </a:path>
                <a:path w="513079" h="369569">
                  <a:moveTo>
                    <a:pt x="290245" y="335546"/>
                  </a:moveTo>
                  <a:lnTo>
                    <a:pt x="222681" y="335546"/>
                  </a:lnTo>
                  <a:lnTo>
                    <a:pt x="222681" y="369227"/>
                  </a:lnTo>
                  <a:lnTo>
                    <a:pt x="290245" y="369227"/>
                  </a:lnTo>
                  <a:lnTo>
                    <a:pt x="290245" y="335546"/>
                  </a:lnTo>
                  <a:close/>
                </a:path>
                <a:path w="513079" h="369569">
                  <a:moveTo>
                    <a:pt x="290245" y="0"/>
                  </a:moveTo>
                  <a:lnTo>
                    <a:pt x="222681" y="0"/>
                  </a:lnTo>
                  <a:lnTo>
                    <a:pt x="222681" y="33705"/>
                  </a:lnTo>
                  <a:lnTo>
                    <a:pt x="290245" y="33705"/>
                  </a:lnTo>
                  <a:lnTo>
                    <a:pt x="290245" y="0"/>
                  </a:lnTo>
                  <a:close/>
                </a:path>
                <a:path w="513079" h="369569">
                  <a:moveTo>
                    <a:pt x="415696" y="335546"/>
                  </a:moveTo>
                  <a:lnTo>
                    <a:pt x="348119" y="335546"/>
                  </a:lnTo>
                  <a:lnTo>
                    <a:pt x="348119" y="369227"/>
                  </a:lnTo>
                  <a:lnTo>
                    <a:pt x="415696" y="369227"/>
                  </a:lnTo>
                  <a:lnTo>
                    <a:pt x="415696" y="335546"/>
                  </a:lnTo>
                  <a:close/>
                </a:path>
                <a:path w="513079" h="369569">
                  <a:moveTo>
                    <a:pt x="415696" y="0"/>
                  </a:moveTo>
                  <a:lnTo>
                    <a:pt x="348119" y="0"/>
                  </a:lnTo>
                  <a:lnTo>
                    <a:pt x="348119" y="33705"/>
                  </a:lnTo>
                  <a:lnTo>
                    <a:pt x="415696" y="33705"/>
                  </a:lnTo>
                  <a:lnTo>
                    <a:pt x="415696" y="0"/>
                  </a:lnTo>
                  <a:close/>
                </a:path>
                <a:path w="513079" h="369569">
                  <a:moveTo>
                    <a:pt x="512914" y="335546"/>
                  </a:moveTo>
                  <a:lnTo>
                    <a:pt x="473595" y="335546"/>
                  </a:lnTo>
                  <a:lnTo>
                    <a:pt x="473595" y="369227"/>
                  </a:lnTo>
                  <a:lnTo>
                    <a:pt x="512914" y="369227"/>
                  </a:lnTo>
                  <a:lnTo>
                    <a:pt x="512914" y="335546"/>
                  </a:lnTo>
                  <a:close/>
                </a:path>
                <a:path w="513079" h="369569">
                  <a:moveTo>
                    <a:pt x="512914" y="0"/>
                  </a:moveTo>
                  <a:lnTo>
                    <a:pt x="473595" y="0"/>
                  </a:lnTo>
                  <a:lnTo>
                    <a:pt x="473595" y="33705"/>
                  </a:lnTo>
                  <a:lnTo>
                    <a:pt x="512914" y="33705"/>
                  </a:lnTo>
                  <a:lnTo>
                    <a:pt x="512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9279318" y="1911102"/>
            <a:ext cx="1058292" cy="1058292"/>
            <a:chOff x="8351712" y="2100925"/>
            <a:chExt cx="952500" cy="952500"/>
          </a:xfrm>
        </p:grpSpPr>
        <p:sp>
          <p:nvSpPr>
            <p:cNvPr id="96" name="object 96"/>
            <p:cNvSpPr/>
            <p:nvPr/>
          </p:nvSpPr>
          <p:spPr>
            <a:xfrm>
              <a:off x="8351710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552383" y="2301569"/>
              <a:ext cx="551180" cy="551815"/>
            </a:xfrm>
            <a:custGeom>
              <a:avLst/>
              <a:gdLst/>
              <a:ahLst/>
              <a:cxnLst/>
              <a:rect l="l" t="t" r="r" b="b"/>
              <a:pathLst>
                <a:path w="551179" h="551814">
                  <a:moveTo>
                    <a:pt x="299466" y="275615"/>
                  </a:moveTo>
                  <a:lnTo>
                    <a:pt x="297586" y="266306"/>
                  </a:lnTo>
                  <a:lnTo>
                    <a:pt x="292468" y="258711"/>
                  </a:lnTo>
                  <a:lnTo>
                    <a:pt x="284873" y="253580"/>
                  </a:lnTo>
                  <a:lnTo>
                    <a:pt x="275577" y="251701"/>
                  </a:lnTo>
                  <a:lnTo>
                    <a:pt x="266268" y="253580"/>
                  </a:lnTo>
                  <a:lnTo>
                    <a:pt x="258673" y="258711"/>
                  </a:lnTo>
                  <a:lnTo>
                    <a:pt x="253555" y="266306"/>
                  </a:lnTo>
                  <a:lnTo>
                    <a:pt x="251688" y="275615"/>
                  </a:lnTo>
                  <a:lnTo>
                    <a:pt x="253555" y="284911"/>
                  </a:lnTo>
                  <a:lnTo>
                    <a:pt x="258673" y="292506"/>
                  </a:lnTo>
                  <a:lnTo>
                    <a:pt x="266268" y="297637"/>
                  </a:lnTo>
                  <a:lnTo>
                    <a:pt x="275577" y="299516"/>
                  </a:lnTo>
                  <a:lnTo>
                    <a:pt x="284873" y="297637"/>
                  </a:lnTo>
                  <a:lnTo>
                    <a:pt x="292468" y="292506"/>
                  </a:lnTo>
                  <a:lnTo>
                    <a:pt x="297586" y="284911"/>
                  </a:lnTo>
                  <a:lnTo>
                    <a:pt x="299466" y="275615"/>
                  </a:lnTo>
                  <a:close/>
                </a:path>
                <a:path w="551179" h="551814">
                  <a:moveTo>
                    <a:pt x="551180" y="275615"/>
                  </a:moveTo>
                  <a:lnTo>
                    <a:pt x="546722" y="226136"/>
                  </a:lnTo>
                  <a:lnTo>
                    <a:pt x="533908" y="179539"/>
                  </a:lnTo>
                  <a:lnTo>
                    <a:pt x="518096" y="146316"/>
                  </a:lnTo>
                  <a:lnTo>
                    <a:pt x="518096" y="275615"/>
                  </a:lnTo>
                  <a:lnTo>
                    <a:pt x="513156" y="324434"/>
                  </a:lnTo>
                  <a:lnTo>
                    <a:pt x="499008" y="369925"/>
                  </a:lnTo>
                  <a:lnTo>
                    <a:pt x="476618" y="411124"/>
                  </a:lnTo>
                  <a:lnTo>
                    <a:pt x="446976" y="447027"/>
                  </a:lnTo>
                  <a:lnTo>
                    <a:pt x="411073" y="476656"/>
                  </a:lnTo>
                  <a:lnTo>
                    <a:pt x="369874" y="499046"/>
                  </a:lnTo>
                  <a:lnTo>
                    <a:pt x="324383" y="513194"/>
                  </a:lnTo>
                  <a:lnTo>
                    <a:pt x="275577" y="518134"/>
                  </a:lnTo>
                  <a:lnTo>
                    <a:pt x="226758" y="513194"/>
                  </a:lnTo>
                  <a:lnTo>
                    <a:pt x="181267" y="499046"/>
                  </a:lnTo>
                  <a:lnTo>
                    <a:pt x="140081" y="476656"/>
                  </a:lnTo>
                  <a:lnTo>
                    <a:pt x="104165" y="447027"/>
                  </a:lnTo>
                  <a:lnTo>
                    <a:pt x="74536" y="411124"/>
                  </a:lnTo>
                  <a:lnTo>
                    <a:pt x="52146" y="369925"/>
                  </a:lnTo>
                  <a:lnTo>
                    <a:pt x="37985" y="324434"/>
                  </a:lnTo>
                  <a:lnTo>
                    <a:pt x="33058" y="275615"/>
                  </a:lnTo>
                  <a:lnTo>
                    <a:pt x="37985" y="226796"/>
                  </a:lnTo>
                  <a:lnTo>
                    <a:pt x="52146" y="181305"/>
                  </a:lnTo>
                  <a:lnTo>
                    <a:pt x="74536" y="140106"/>
                  </a:lnTo>
                  <a:lnTo>
                    <a:pt x="104165" y="104190"/>
                  </a:lnTo>
                  <a:lnTo>
                    <a:pt x="140081" y="74549"/>
                  </a:lnTo>
                  <a:lnTo>
                    <a:pt x="181267" y="52158"/>
                  </a:lnTo>
                  <a:lnTo>
                    <a:pt x="226758" y="38011"/>
                  </a:lnTo>
                  <a:lnTo>
                    <a:pt x="275577" y="33070"/>
                  </a:lnTo>
                  <a:lnTo>
                    <a:pt x="324383" y="38011"/>
                  </a:lnTo>
                  <a:lnTo>
                    <a:pt x="369874" y="52158"/>
                  </a:lnTo>
                  <a:lnTo>
                    <a:pt x="411073" y="74549"/>
                  </a:lnTo>
                  <a:lnTo>
                    <a:pt x="446976" y="104190"/>
                  </a:lnTo>
                  <a:lnTo>
                    <a:pt x="476618" y="140106"/>
                  </a:lnTo>
                  <a:lnTo>
                    <a:pt x="499008" y="181305"/>
                  </a:lnTo>
                  <a:lnTo>
                    <a:pt x="513156" y="226796"/>
                  </a:lnTo>
                  <a:lnTo>
                    <a:pt x="518096" y="275615"/>
                  </a:lnTo>
                  <a:lnTo>
                    <a:pt x="518096" y="146316"/>
                  </a:lnTo>
                  <a:lnTo>
                    <a:pt x="486270" y="98132"/>
                  </a:lnTo>
                  <a:lnTo>
                    <a:pt x="453034" y="64897"/>
                  </a:lnTo>
                  <a:lnTo>
                    <a:pt x="414566" y="37680"/>
                  </a:lnTo>
                  <a:lnTo>
                    <a:pt x="404863" y="33070"/>
                  </a:lnTo>
                  <a:lnTo>
                    <a:pt x="371640" y="17272"/>
                  </a:lnTo>
                  <a:lnTo>
                    <a:pt x="325043" y="4445"/>
                  </a:lnTo>
                  <a:lnTo>
                    <a:pt x="275577" y="0"/>
                  </a:lnTo>
                  <a:lnTo>
                    <a:pt x="226098" y="4445"/>
                  </a:lnTo>
                  <a:lnTo>
                    <a:pt x="179514" y="17272"/>
                  </a:lnTo>
                  <a:lnTo>
                    <a:pt x="136588" y="37680"/>
                  </a:lnTo>
                  <a:lnTo>
                    <a:pt x="98120" y="64897"/>
                  </a:lnTo>
                  <a:lnTo>
                    <a:pt x="64884" y="98132"/>
                  </a:lnTo>
                  <a:lnTo>
                    <a:pt x="37668" y="136613"/>
                  </a:lnTo>
                  <a:lnTo>
                    <a:pt x="17259" y="179539"/>
                  </a:lnTo>
                  <a:lnTo>
                    <a:pt x="4445" y="226136"/>
                  </a:lnTo>
                  <a:lnTo>
                    <a:pt x="0" y="275615"/>
                  </a:lnTo>
                  <a:lnTo>
                    <a:pt x="4445" y="325094"/>
                  </a:lnTo>
                  <a:lnTo>
                    <a:pt x="17259" y="371678"/>
                  </a:lnTo>
                  <a:lnTo>
                    <a:pt x="37668" y="414604"/>
                  </a:lnTo>
                  <a:lnTo>
                    <a:pt x="64884" y="453072"/>
                  </a:lnTo>
                  <a:lnTo>
                    <a:pt x="98120" y="486308"/>
                  </a:lnTo>
                  <a:lnTo>
                    <a:pt x="136588" y="513511"/>
                  </a:lnTo>
                  <a:lnTo>
                    <a:pt x="179514" y="533920"/>
                  </a:lnTo>
                  <a:lnTo>
                    <a:pt x="226098" y="546747"/>
                  </a:lnTo>
                  <a:lnTo>
                    <a:pt x="275577" y="551192"/>
                  </a:lnTo>
                  <a:lnTo>
                    <a:pt x="325043" y="546747"/>
                  </a:lnTo>
                  <a:lnTo>
                    <a:pt x="371640" y="533920"/>
                  </a:lnTo>
                  <a:lnTo>
                    <a:pt x="414566" y="513511"/>
                  </a:lnTo>
                  <a:lnTo>
                    <a:pt x="453034" y="486308"/>
                  </a:lnTo>
                  <a:lnTo>
                    <a:pt x="486270" y="453072"/>
                  </a:lnTo>
                  <a:lnTo>
                    <a:pt x="513486" y="414604"/>
                  </a:lnTo>
                  <a:lnTo>
                    <a:pt x="533908" y="371678"/>
                  </a:lnTo>
                  <a:lnTo>
                    <a:pt x="546722" y="325094"/>
                  </a:lnTo>
                  <a:lnTo>
                    <a:pt x="551180" y="2756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07527" y="2353044"/>
              <a:ext cx="440871" cy="44827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827972" y="2819692"/>
              <a:ext cx="264795" cy="33655"/>
            </a:xfrm>
            <a:custGeom>
              <a:avLst/>
              <a:gdLst/>
              <a:ahLst/>
              <a:cxnLst/>
              <a:rect l="l" t="t" r="r" b="b"/>
              <a:pathLst>
                <a:path w="264795" h="33655">
                  <a:moveTo>
                    <a:pt x="264337" y="0"/>
                  </a:moveTo>
                  <a:lnTo>
                    <a:pt x="0" y="0"/>
                  </a:lnTo>
                  <a:lnTo>
                    <a:pt x="0" y="33058"/>
                  </a:lnTo>
                  <a:lnTo>
                    <a:pt x="264337" y="33058"/>
                  </a:lnTo>
                  <a:lnTo>
                    <a:pt x="264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10507046" y="1911102"/>
            <a:ext cx="1058292" cy="1058292"/>
            <a:chOff x="9456711" y="2100925"/>
            <a:chExt cx="952500" cy="952500"/>
          </a:xfrm>
        </p:grpSpPr>
        <p:sp>
          <p:nvSpPr>
            <p:cNvPr id="101" name="object 101"/>
            <p:cNvSpPr/>
            <p:nvPr/>
          </p:nvSpPr>
          <p:spPr>
            <a:xfrm>
              <a:off x="9456712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37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67" y="249237"/>
                  </a:lnTo>
                  <a:lnTo>
                    <a:pt x="37414" y="290868"/>
                  </a:lnTo>
                  <a:lnTo>
                    <a:pt x="21399" y="334619"/>
                  </a:lnTo>
                  <a:lnTo>
                    <a:pt x="9664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23"/>
                  </a:lnTo>
                  <a:lnTo>
                    <a:pt x="21399" y="617867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37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53571" y="2297484"/>
              <a:ext cx="559435" cy="559435"/>
            </a:xfrm>
            <a:custGeom>
              <a:avLst/>
              <a:gdLst/>
              <a:ahLst/>
              <a:cxnLst/>
              <a:rect l="l" t="t" r="r" b="b"/>
              <a:pathLst>
                <a:path w="559434" h="559435">
                  <a:moveTo>
                    <a:pt x="20774" y="428345"/>
                  </a:moveTo>
                  <a:lnTo>
                    <a:pt x="41" y="466636"/>
                  </a:lnTo>
                  <a:lnTo>
                    <a:pt x="0" y="468287"/>
                  </a:lnTo>
                  <a:lnTo>
                    <a:pt x="3490" y="480860"/>
                  </a:lnTo>
                  <a:lnTo>
                    <a:pt x="38986" y="523900"/>
                  </a:lnTo>
                  <a:lnTo>
                    <a:pt x="80254" y="556493"/>
                  </a:lnTo>
                  <a:lnTo>
                    <a:pt x="95019" y="559358"/>
                  </a:lnTo>
                  <a:lnTo>
                    <a:pt x="103316" y="558396"/>
                  </a:lnTo>
                  <a:lnTo>
                    <a:pt x="130756" y="538353"/>
                  </a:lnTo>
                  <a:lnTo>
                    <a:pt x="130602" y="536016"/>
                  </a:lnTo>
                  <a:lnTo>
                    <a:pt x="95019" y="536016"/>
                  </a:lnTo>
                  <a:lnTo>
                    <a:pt x="86320" y="533609"/>
                  </a:lnTo>
                  <a:lnTo>
                    <a:pt x="55522" y="507377"/>
                  </a:lnTo>
                  <a:lnTo>
                    <a:pt x="29191" y="478821"/>
                  </a:lnTo>
                  <a:lnTo>
                    <a:pt x="21244" y="460921"/>
                  </a:lnTo>
                  <a:lnTo>
                    <a:pt x="28191" y="452285"/>
                  </a:lnTo>
                  <a:lnTo>
                    <a:pt x="71948" y="452285"/>
                  </a:lnTo>
                  <a:lnTo>
                    <a:pt x="81696" y="442480"/>
                  </a:lnTo>
                  <a:lnTo>
                    <a:pt x="91932" y="430987"/>
                  </a:lnTo>
                  <a:lnTo>
                    <a:pt x="60170" y="430987"/>
                  </a:lnTo>
                  <a:lnTo>
                    <a:pt x="20774" y="428345"/>
                  </a:lnTo>
                  <a:close/>
                </a:path>
                <a:path w="559434" h="559435">
                  <a:moveTo>
                    <a:pt x="536017" y="23380"/>
                  </a:moveTo>
                  <a:lnTo>
                    <a:pt x="479892" y="23380"/>
                  </a:lnTo>
                  <a:lnTo>
                    <a:pt x="490860" y="24452"/>
                  </a:lnTo>
                  <a:lnTo>
                    <a:pt x="501258" y="27603"/>
                  </a:lnTo>
                  <a:lnTo>
                    <a:pt x="510844" y="32735"/>
                  </a:lnTo>
                  <a:lnTo>
                    <a:pt x="519376" y="39751"/>
                  </a:lnTo>
                  <a:lnTo>
                    <a:pt x="531635" y="58205"/>
                  </a:lnTo>
                  <a:lnTo>
                    <a:pt x="535771" y="79190"/>
                  </a:lnTo>
                  <a:lnTo>
                    <a:pt x="531826" y="100090"/>
                  </a:lnTo>
                  <a:lnTo>
                    <a:pt x="519846" y="118287"/>
                  </a:lnTo>
                  <a:lnTo>
                    <a:pt x="354645" y="265430"/>
                  </a:lnTo>
                  <a:lnTo>
                    <a:pt x="313572" y="275811"/>
                  </a:lnTo>
                  <a:lnTo>
                    <a:pt x="278885" y="298129"/>
                  </a:lnTo>
                  <a:lnTo>
                    <a:pt x="252962" y="330034"/>
                  </a:lnTo>
                  <a:lnTo>
                    <a:pt x="238186" y="369176"/>
                  </a:lnTo>
                  <a:lnTo>
                    <a:pt x="116126" y="477901"/>
                  </a:lnTo>
                  <a:lnTo>
                    <a:pt x="105483" y="488556"/>
                  </a:lnTo>
                  <a:lnTo>
                    <a:pt x="104239" y="491845"/>
                  </a:lnTo>
                  <a:lnTo>
                    <a:pt x="106830" y="530936"/>
                  </a:lnTo>
                  <a:lnTo>
                    <a:pt x="102626" y="534339"/>
                  </a:lnTo>
                  <a:lnTo>
                    <a:pt x="98740" y="536016"/>
                  </a:lnTo>
                  <a:lnTo>
                    <a:pt x="130602" y="536016"/>
                  </a:lnTo>
                  <a:lnTo>
                    <a:pt x="128153" y="498957"/>
                  </a:lnTo>
                  <a:lnTo>
                    <a:pt x="132179" y="494880"/>
                  </a:lnTo>
                  <a:lnTo>
                    <a:pt x="236027" y="402386"/>
                  </a:lnTo>
                  <a:lnTo>
                    <a:pt x="259799" y="402386"/>
                  </a:lnTo>
                  <a:lnTo>
                    <a:pt x="259026" y="394741"/>
                  </a:lnTo>
                  <a:lnTo>
                    <a:pt x="261192" y="373312"/>
                  </a:lnTo>
                  <a:lnTo>
                    <a:pt x="267405" y="353356"/>
                  </a:lnTo>
                  <a:lnTo>
                    <a:pt x="277265" y="335276"/>
                  </a:lnTo>
                  <a:lnTo>
                    <a:pt x="290281" y="319582"/>
                  </a:lnTo>
                  <a:lnTo>
                    <a:pt x="327181" y="319582"/>
                  </a:lnTo>
                  <a:lnTo>
                    <a:pt x="309725" y="304253"/>
                  </a:lnTo>
                  <a:lnTo>
                    <a:pt x="322405" y="297498"/>
                  </a:lnTo>
                  <a:lnTo>
                    <a:pt x="336025" y="292479"/>
                  </a:lnTo>
                  <a:lnTo>
                    <a:pt x="350442" y="289353"/>
                  </a:lnTo>
                  <a:lnTo>
                    <a:pt x="365516" y="288277"/>
                  </a:lnTo>
                  <a:lnTo>
                    <a:pt x="437485" y="288277"/>
                  </a:lnTo>
                  <a:lnTo>
                    <a:pt x="430527" y="282468"/>
                  </a:lnTo>
                  <a:lnTo>
                    <a:pt x="388058" y="266979"/>
                  </a:lnTo>
                  <a:lnTo>
                    <a:pt x="535899" y="135293"/>
                  </a:lnTo>
                  <a:lnTo>
                    <a:pt x="553280" y="109092"/>
                  </a:lnTo>
                  <a:lnTo>
                    <a:pt x="559073" y="79248"/>
                  </a:lnTo>
                  <a:lnTo>
                    <a:pt x="553280" y="49403"/>
                  </a:lnTo>
                  <a:lnTo>
                    <a:pt x="536017" y="23380"/>
                  </a:lnTo>
                  <a:close/>
                </a:path>
                <a:path w="559434" h="559435">
                  <a:moveTo>
                    <a:pt x="259799" y="402386"/>
                  </a:moveTo>
                  <a:lnTo>
                    <a:pt x="236027" y="402386"/>
                  </a:lnTo>
                  <a:lnTo>
                    <a:pt x="248235" y="450214"/>
                  </a:lnTo>
                  <a:lnTo>
                    <a:pt x="276373" y="489064"/>
                  </a:lnTo>
                  <a:lnTo>
                    <a:pt x="316710" y="515150"/>
                  </a:lnTo>
                  <a:lnTo>
                    <a:pt x="365516" y="524687"/>
                  </a:lnTo>
                  <a:lnTo>
                    <a:pt x="416023" y="514456"/>
                  </a:lnTo>
                  <a:lnTo>
                    <a:pt x="435522" y="501294"/>
                  </a:lnTo>
                  <a:lnTo>
                    <a:pt x="365516" y="501294"/>
                  </a:lnTo>
                  <a:lnTo>
                    <a:pt x="350442" y="500213"/>
                  </a:lnTo>
                  <a:lnTo>
                    <a:pt x="336022" y="497079"/>
                  </a:lnTo>
                  <a:lnTo>
                    <a:pt x="322395" y="492052"/>
                  </a:lnTo>
                  <a:lnTo>
                    <a:pt x="309699" y="485292"/>
                  </a:lnTo>
                  <a:lnTo>
                    <a:pt x="327119" y="469950"/>
                  </a:lnTo>
                  <a:lnTo>
                    <a:pt x="290230" y="469950"/>
                  </a:lnTo>
                  <a:lnTo>
                    <a:pt x="277222" y="454207"/>
                  </a:lnTo>
                  <a:lnTo>
                    <a:pt x="267399" y="436132"/>
                  </a:lnTo>
                  <a:lnTo>
                    <a:pt x="261191" y="416163"/>
                  </a:lnTo>
                  <a:lnTo>
                    <a:pt x="259799" y="402386"/>
                  </a:lnTo>
                  <a:close/>
                </a:path>
                <a:path w="559434" h="559435">
                  <a:moveTo>
                    <a:pt x="437485" y="288277"/>
                  </a:moveTo>
                  <a:lnTo>
                    <a:pt x="365516" y="288277"/>
                  </a:lnTo>
                  <a:lnTo>
                    <a:pt x="380579" y="289353"/>
                  </a:lnTo>
                  <a:lnTo>
                    <a:pt x="394986" y="292479"/>
                  </a:lnTo>
                  <a:lnTo>
                    <a:pt x="408603" y="297498"/>
                  </a:lnTo>
                  <a:lnTo>
                    <a:pt x="421294" y="304253"/>
                  </a:lnTo>
                  <a:lnTo>
                    <a:pt x="401250" y="321962"/>
                  </a:lnTo>
                  <a:lnTo>
                    <a:pt x="386288" y="343558"/>
                  </a:lnTo>
                  <a:lnTo>
                    <a:pt x="376930" y="368124"/>
                  </a:lnTo>
                  <a:lnTo>
                    <a:pt x="373695" y="394741"/>
                  </a:lnTo>
                  <a:lnTo>
                    <a:pt x="376945" y="421436"/>
                  </a:lnTo>
                  <a:lnTo>
                    <a:pt x="386327" y="446041"/>
                  </a:lnTo>
                  <a:lnTo>
                    <a:pt x="401314" y="467641"/>
                  </a:lnTo>
                  <a:lnTo>
                    <a:pt x="421371" y="485292"/>
                  </a:lnTo>
                  <a:lnTo>
                    <a:pt x="408671" y="492052"/>
                  </a:lnTo>
                  <a:lnTo>
                    <a:pt x="395034" y="497079"/>
                  </a:lnTo>
                  <a:lnTo>
                    <a:pt x="380601" y="500213"/>
                  </a:lnTo>
                  <a:lnTo>
                    <a:pt x="365516" y="501294"/>
                  </a:lnTo>
                  <a:lnTo>
                    <a:pt x="435522" y="501294"/>
                  </a:lnTo>
                  <a:lnTo>
                    <a:pt x="457327" y="486575"/>
                  </a:lnTo>
                  <a:lnTo>
                    <a:pt x="468520" y="469988"/>
                  </a:lnTo>
                  <a:lnTo>
                    <a:pt x="440814" y="469988"/>
                  </a:lnTo>
                  <a:lnTo>
                    <a:pt x="439802" y="469392"/>
                  </a:lnTo>
                  <a:lnTo>
                    <a:pt x="407905" y="436781"/>
                  </a:lnTo>
                  <a:lnTo>
                    <a:pt x="397088" y="394741"/>
                  </a:lnTo>
                  <a:lnTo>
                    <a:pt x="399808" y="373319"/>
                  </a:lnTo>
                  <a:lnTo>
                    <a:pt x="420763" y="335276"/>
                  </a:lnTo>
                  <a:lnTo>
                    <a:pt x="440738" y="319582"/>
                  </a:lnTo>
                  <a:lnTo>
                    <a:pt x="469701" y="319582"/>
                  </a:lnTo>
                  <a:lnTo>
                    <a:pt x="464584" y="310900"/>
                  </a:lnTo>
                  <a:lnTo>
                    <a:pt x="437485" y="288277"/>
                  </a:lnTo>
                  <a:close/>
                </a:path>
                <a:path w="559434" h="559435">
                  <a:moveTo>
                    <a:pt x="469701" y="319582"/>
                  </a:moveTo>
                  <a:lnTo>
                    <a:pt x="440738" y="319582"/>
                  </a:lnTo>
                  <a:lnTo>
                    <a:pt x="453788" y="335303"/>
                  </a:lnTo>
                  <a:lnTo>
                    <a:pt x="463639" y="353356"/>
                  </a:lnTo>
                  <a:lnTo>
                    <a:pt x="469870" y="373319"/>
                  </a:lnTo>
                  <a:lnTo>
                    <a:pt x="472044" y="394741"/>
                  </a:lnTo>
                  <a:lnTo>
                    <a:pt x="469879" y="416180"/>
                  </a:lnTo>
                  <a:lnTo>
                    <a:pt x="463668" y="436160"/>
                  </a:lnTo>
                  <a:lnTo>
                    <a:pt x="453857" y="454207"/>
                  </a:lnTo>
                  <a:lnTo>
                    <a:pt x="440814" y="469988"/>
                  </a:lnTo>
                  <a:lnTo>
                    <a:pt x="468520" y="469988"/>
                  </a:lnTo>
                  <a:lnTo>
                    <a:pt x="485206" y="445263"/>
                  </a:lnTo>
                  <a:lnTo>
                    <a:pt x="495437" y="394741"/>
                  </a:lnTo>
                  <a:lnTo>
                    <a:pt x="487223" y="349312"/>
                  </a:lnTo>
                  <a:lnTo>
                    <a:pt x="469701" y="319582"/>
                  </a:lnTo>
                  <a:close/>
                </a:path>
                <a:path w="559434" h="559435">
                  <a:moveTo>
                    <a:pt x="327181" y="319582"/>
                  </a:moveTo>
                  <a:lnTo>
                    <a:pt x="290281" y="319582"/>
                  </a:lnTo>
                  <a:lnTo>
                    <a:pt x="292288" y="320738"/>
                  </a:lnTo>
                  <a:lnTo>
                    <a:pt x="293228" y="321373"/>
                  </a:lnTo>
                  <a:lnTo>
                    <a:pt x="310366" y="335303"/>
                  </a:lnTo>
                  <a:lnTo>
                    <a:pt x="323142" y="352694"/>
                  </a:lnTo>
                  <a:lnTo>
                    <a:pt x="331157" y="372794"/>
                  </a:lnTo>
                  <a:lnTo>
                    <a:pt x="333931" y="394741"/>
                  </a:lnTo>
                  <a:lnTo>
                    <a:pt x="331152" y="416698"/>
                  </a:lnTo>
                  <a:lnTo>
                    <a:pt x="310282" y="454302"/>
                  </a:lnTo>
                  <a:lnTo>
                    <a:pt x="291152" y="469417"/>
                  </a:lnTo>
                  <a:lnTo>
                    <a:pt x="290230" y="469950"/>
                  </a:lnTo>
                  <a:lnTo>
                    <a:pt x="327119" y="469950"/>
                  </a:lnTo>
                  <a:lnTo>
                    <a:pt x="329749" y="467634"/>
                  </a:lnTo>
                  <a:lnTo>
                    <a:pt x="344710" y="446041"/>
                  </a:lnTo>
                  <a:lnTo>
                    <a:pt x="354067" y="421429"/>
                  </a:lnTo>
                  <a:lnTo>
                    <a:pt x="357299" y="394741"/>
                  </a:lnTo>
                  <a:lnTo>
                    <a:pt x="354059" y="368008"/>
                  </a:lnTo>
                  <a:lnTo>
                    <a:pt x="344694" y="343392"/>
                  </a:lnTo>
                  <a:lnTo>
                    <a:pt x="329738" y="321828"/>
                  </a:lnTo>
                  <a:lnTo>
                    <a:pt x="327181" y="319582"/>
                  </a:lnTo>
                  <a:close/>
                </a:path>
                <a:path w="559434" h="559435">
                  <a:moveTo>
                    <a:pt x="71948" y="452285"/>
                  </a:moveTo>
                  <a:lnTo>
                    <a:pt x="28191" y="452285"/>
                  </a:lnTo>
                  <a:lnTo>
                    <a:pt x="63916" y="454634"/>
                  </a:lnTo>
                  <a:lnTo>
                    <a:pt x="67282" y="454901"/>
                  </a:lnTo>
                  <a:lnTo>
                    <a:pt x="70584" y="453656"/>
                  </a:lnTo>
                  <a:lnTo>
                    <a:pt x="71948" y="452285"/>
                  </a:lnTo>
                  <a:close/>
                </a:path>
                <a:path w="559434" h="559435">
                  <a:moveTo>
                    <a:pt x="479892" y="0"/>
                  </a:moveTo>
                  <a:lnTo>
                    <a:pt x="435728" y="13485"/>
                  </a:lnTo>
                  <a:lnTo>
                    <a:pt x="64678" y="426466"/>
                  </a:lnTo>
                  <a:lnTo>
                    <a:pt x="60170" y="430987"/>
                  </a:lnTo>
                  <a:lnTo>
                    <a:pt x="91932" y="430987"/>
                  </a:lnTo>
                  <a:lnTo>
                    <a:pt x="440344" y="39751"/>
                  </a:lnTo>
                  <a:lnTo>
                    <a:pt x="448881" y="32735"/>
                  </a:lnTo>
                  <a:lnTo>
                    <a:pt x="458480" y="27603"/>
                  </a:lnTo>
                  <a:lnTo>
                    <a:pt x="468898" y="24452"/>
                  </a:lnTo>
                  <a:lnTo>
                    <a:pt x="479892" y="23380"/>
                  </a:lnTo>
                  <a:lnTo>
                    <a:pt x="536017" y="23380"/>
                  </a:lnTo>
                  <a:lnTo>
                    <a:pt x="535899" y="23202"/>
                  </a:lnTo>
                  <a:lnTo>
                    <a:pt x="523812" y="13260"/>
                  </a:lnTo>
                  <a:lnTo>
                    <a:pt x="510220" y="5986"/>
                  </a:lnTo>
                  <a:lnTo>
                    <a:pt x="495466" y="1519"/>
                  </a:lnTo>
                  <a:lnTo>
                    <a:pt x="479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685216" y="4648909"/>
            <a:ext cx="1058292" cy="1058292"/>
            <a:chOff x="616718" y="4565048"/>
            <a:chExt cx="952500" cy="952500"/>
          </a:xfrm>
        </p:grpSpPr>
        <p:sp>
          <p:nvSpPr>
            <p:cNvPr id="104" name="object 104"/>
            <p:cNvSpPr/>
            <p:nvPr/>
          </p:nvSpPr>
          <p:spPr>
            <a:xfrm>
              <a:off x="616712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31993" y="4852277"/>
              <a:ext cx="522605" cy="378460"/>
            </a:xfrm>
            <a:custGeom>
              <a:avLst/>
              <a:gdLst/>
              <a:ahLst/>
              <a:cxnLst/>
              <a:rect l="l" t="t" r="r" b="b"/>
              <a:pathLst>
                <a:path w="522605" h="378460">
                  <a:moveTo>
                    <a:pt x="332911" y="0"/>
                  </a:moveTo>
                  <a:lnTo>
                    <a:pt x="319582" y="2595"/>
                  </a:lnTo>
                  <a:lnTo>
                    <a:pt x="307860" y="10382"/>
                  </a:lnTo>
                  <a:lnTo>
                    <a:pt x="300088" y="22099"/>
                  </a:lnTo>
                  <a:lnTo>
                    <a:pt x="297497" y="35429"/>
                  </a:lnTo>
                  <a:lnTo>
                    <a:pt x="300088" y="48754"/>
                  </a:lnTo>
                  <a:lnTo>
                    <a:pt x="307860" y="60458"/>
                  </a:lnTo>
                  <a:lnTo>
                    <a:pt x="401027" y="153600"/>
                  </a:lnTo>
                  <a:lnTo>
                    <a:pt x="35420" y="153600"/>
                  </a:lnTo>
                  <a:lnTo>
                    <a:pt x="21640" y="156386"/>
                  </a:lnTo>
                  <a:lnTo>
                    <a:pt x="10380" y="163980"/>
                  </a:lnTo>
                  <a:lnTo>
                    <a:pt x="2785" y="175240"/>
                  </a:lnTo>
                  <a:lnTo>
                    <a:pt x="0" y="189020"/>
                  </a:lnTo>
                  <a:lnTo>
                    <a:pt x="2785" y="202813"/>
                  </a:lnTo>
                  <a:lnTo>
                    <a:pt x="10380" y="214075"/>
                  </a:lnTo>
                  <a:lnTo>
                    <a:pt x="21640" y="221669"/>
                  </a:lnTo>
                  <a:lnTo>
                    <a:pt x="35420" y="224453"/>
                  </a:lnTo>
                  <a:lnTo>
                    <a:pt x="401027" y="224453"/>
                  </a:lnTo>
                  <a:lnTo>
                    <a:pt x="307860" y="317595"/>
                  </a:lnTo>
                  <a:lnTo>
                    <a:pt x="300088" y="329300"/>
                  </a:lnTo>
                  <a:lnTo>
                    <a:pt x="297497" y="342631"/>
                  </a:lnTo>
                  <a:lnTo>
                    <a:pt x="300088" y="355969"/>
                  </a:lnTo>
                  <a:lnTo>
                    <a:pt x="332905" y="378059"/>
                  </a:lnTo>
                  <a:lnTo>
                    <a:pt x="339677" y="377412"/>
                  </a:lnTo>
                  <a:lnTo>
                    <a:pt x="514896" y="210800"/>
                  </a:lnTo>
                  <a:lnTo>
                    <a:pt x="521995" y="193579"/>
                  </a:lnTo>
                  <a:lnTo>
                    <a:pt x="521995" y="189020"/>
                  </a:lnTo>
                  <a:lnTo>
                    <a:pt x="521995" y="184461"/>
                  </a:lnTo>
                  <a:lnTo>
                    <a:pt x="357962" y="10382"/>
                  </a:lnTo>
                  <a:lnTo>
                    <a:pt x="346240" y="2595"/>
                  </a:lnTo>
                  <a:lnTo>
                    <a:pt x="332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1912946" y="4648909"/>
            <a:ext cx="1058292" cy="1058292"/>
            <a:chOff x="1721718" y="4565048"/>
            <a:chExt cx="952500" cy="952500"/>
          </a:xfrm>
        </p:grpSpPr>
        <p:sp>
          <p:nvSpPr>
            <p:cNvPr id="107" name="object 107"/>
            <p:cNvSpPr/>
            <p:nvPr/>
          </p:nvSpPr>
          <p:spPr>
            <a:xfrm>
              <a:off x="1721713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943658" y="4838636"/>
              <a:ext cx="508634" cy="405765"/>
            </a:xfrm>
            <a:custGeom>
              <a:avLst/>
              <a:gdLst/>
              <a:ahLst/>
              <a:cxnLst/>
              <a:rect l="l" t="t" r="r" b="b"/>
              <a:pathLst>
                <a:path w="508635" h="405764">
                  <a:moveTo>
                    <a:pt x="377355" y="7353"/>
                  </a:moveTo>
                  <a:lnTo>
                    <a:pt x="370014" y="0"/>
                  </a:lnTo>
                  <a:lnTo>
                    <a:pt x="60147" y="0"/>
                  </a:lnTo>
                  <a:lnTo>
                    <a:pt x="36766" y="4724"/>
                  </a:lnTo>
                  <a:lnTo>
                    <a:pt x="17640" y="17627"/>
                  </a:lnTo>
                  <a:lnTo>
                    <a:pt x="4737" y="36753"/>
                  </a:lnTo>
                  <a:lnTo>
                    <a:pt x="0" y="60147"/>
                  </a:lnTo>
                  <a:lnTo>
                    <a:pt x="0" y="279781"/>
                  </a:lnTo>
                  <a:lnTo>
                    <a:pt x="7366" y="287108"/>
                  </a:lnTo>
                  <a:lnTo>
                    <a:pt x="16421" y="287108"/>
                  </a:lnTo>
                  <a:lnTo>
                    <a:pt x="25476" y="287108"/>
                  </a:lnTo>
                  <a:lnTo>
                    <a:pt x="32816" y="279781"/>
                  </a:lnTo>
                  <a:lnTo>
                    <a:pt x="32816" y="60147"/>
                  </a:lnTo>
                  <a:lnTo>
                    <a:pt x="34975" y="49517"/>
                  </a:lnTo>
                  <a:lnTo>
                    <a:pt x="40830" y="40817"/>
                  </a:lnTo>
                  <a:lnTo>
                    <a:pt x="49517" y="34963"/>
                  </a:lnTo>
                  <a:lnTo>
                    <a:pt x="60147" y="32816"/>
                  </a:lnTo>
                  <a:lnTo>
                    <a:pt x="370014" y="32816"/>
                  </a:lnTo>
                  <a:lnTo>
                    <a:pt x="377355" y="25463"/>
                  </a:lnTo>
                  <a:lnTo>
                    <a:pt x="377355" y="7353"/>
                  </a:lnTo>
                  <a:close/>
                </a:path>
                <a:path w="508635" h="405764">
                  <a:moveTo>
                    <a:pt x="508596" y="134658"/>
                  </a:moveTo>
                  <a:lnTo>
                    <a:pt x="503859" y="111264"/>
                  </a:lnTo>
                  <a:lnTo>
                    <a:pt x="490956" y="92138"/>
                  </a:lnTo>
                  <a:lnTo>
                    <a:pt x="471843" y="79235"/>
                  </a:lnTo>
                  <a:lnTo>
                    <a:pt x="448449" y="74498"/>
                  </a:lnTo>
                  <a:lnTo>
                    <a:pt x="139458" y="74498"/>
                  </a:lnTo>
                  <a:lnTo>
                    <a:pt x="116065" y="79235"/>
                  </a:lnTo>
                  <a:lnTo>
                    <a:pt x="96951" y="92138"/>
                  </a:lnTo>
                  <a:lnTo>
                    <a:pt x="84048" y="111264"/>
                  </a:lnTo>
                  <a:lnTo>
                    <a:pt x="79311" y="134658"/>
                  </a:lnTo>
                  <a:lnTo>
                    <a:pt x="79311" y="354253"/>
                  </a:lnTo>
                  <a:lnTo>
                    <a:pt x="86652" y="361619"/>
                  </a:lnTo>
                  <a:lnTo>
                    <a:pt x="104775" y="361619"/>
                  </a:lnTo>
                  <a:lnTo>
                    <a:pt x="112128" y="354253"/>
                  </a:lnTo>
                  <a:lnTo>
                    <a:pt x="112128" y="134658"/>
                  </a:lnTo>
                  <a:lnTo>
                    <a:pt x="114274" y="124028"/>
                  </a:lnTo>
                  <a:lnTo>
                    <a:pt x="120142" y="115328"/>
                  </a:lnTo>
                  <a:lnTo>
                    <a:pt x="128828" y="109461"/>
                  </a:lnTo>
                  <a:lnTo>
                    <a:pt x="139458" y="107315"/>
                  </a:lnTo>
                  <a:lnTo>
                    <a:pt x="448449" y="107315"/>
                  </a:lnTo>
                  <a:lnTo>
                    <a:pt x="459079" y="109461"/>
                  </a:lnTo>
                  <a:lnTo>
                    <a:pt x="467766" y="115328"/>
                  </a:lnTo>
                  <a:lnTo>
                    <a:pt x="473633" y="124028"/>
                  </a:lnTo>
                  <a:lnTo>
                    <a:pt x="475780" y="134658"/>
                  </a:lnTo>
                  <a:lnTo>
                    <a:pt x="475780" y="345211"/>
                  </a:lnTo>
                  <a:lnTo>
                    <a:pt x="473633" y="355841"/>
                  </a:lnTo>
                  <a:lnTo>
                    <a:pt x="467766" y="364528"/>
                  </a:lnTo>
                  <a:lnTo>
                    <a:pt x="459079" y="370395"/>
                  </a:lnTo>
                  <a:lnTo>
                    <a:pt x="448449" y="372554"/>
                  </a:lnTo>
                  <a:lnTo>
                    <a:pt x="185102" y="372554"/>
                  </a:lnTo>
                  <a:lnTo>
                    <a:pt x="177761" y="379907"/>
                  </a:lnTo>
                  <a:lnTo>
                    <a:pt x="177761" y="398005"/>
                  </a:lnTo>
                  <a:lnTo>
                    <a:pt x="185102" y="405371"/>
                  </a:lnTo>
                  <a:lnTo>
                    <a:pt x="448449" y="405371"/>
                  </a:lnTo>
                  <a:lnTo>
                    <a:pt x="471843" y="400634"/>
                  </a:lnTo>
                  <a:lnTo>
                    <a:pt x="490956" y="387718"/>
                  </a:lnTo>
                  <a:lnTo>
                    <a:pt x="503859" y="368592"/>
                  </a:lnTo>
                  <a:lnTo>
                    <a:pt x="508596" y="345211"/>
                  </a:lnTo>
                  <a:lnTo>
                    <a:pt x="508596" y="1346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3140674" y="4648909"/>
            <a:ext cx="1058292" cy="1058292"/>
            <a:chOff x="2826717" y="4565048"/>
            <a:chExt cx="952500" cy="952500"/>
          </a:xfrm>
        </p:grpSpPr>
        <p:sp>
          <p:nvSpPr>
            <p:cNvPr id="110" name="object 110"/>
            <p:cNvSpPr/>
            <p:nvPr/>
          </p:nvSpPr>
          <p:spPr>
            <a:xfrm>
              <a:off x="2826715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044723" y="4820043"/>
              <a:ext cx="516890" cy="442595"/>
            </a:xfrm>
            <a:custGeom>
              <a:avLst/>
              <a:gdLst/>
              <a:ahLst/>
              <a:cxnLst/>
              <a:rect l="l" t="t" r="r" b="b"/>
              <a:pathLst>
                <a:path w="516889" h="442595">
                  <a:moveTo>
                    <a:pt x="516483" y="130314"/>
                  </a:moveTo>
                  <a:lnTo>
                    <a:pt x="506615" y="80378"/>
                  </a:lnTo>
                  <a:lnTo>
                    <a:pt x="478282" y="38100"/>
                  </a:lnTo>
                  <a:lnTo>
                    <a:pt x="435178" y="9525"/>
                  </a:lnTo>
                  <a:lnTo>
                    <a:pt x="386105" y="0"/>
                  </a:lnTo>
                  <a:lnTo>
                    <a:pt x="337019" y="9525"/>
                  </a:lnTo>
                  <a:lnTo>
                    <a:pt x="293928" y="38100"/>
                  </a:lnTo>
                  <a:lnTo>
                    <a:pt x="189636" y="142405"/>
                  </a:lnTo>
                  <a:lnTo>
                    <a:pt x="185445" y="148704"/>
                  </a:lnTo>
                  <a:lnTo>
                    <a:pt x="184048" y="155867"/>
                  </a:lnTo>
                  <a:lnTo>
                    <a:pt x="185445" y="163042"/>
                  </a:lnTo>
                  <a:lnTo>
                    <a:pt x="189636" y="169341"/>
                  </a:lnTo>
                  <a:lnTo>
                    <a:pt x="195935" y="173532"/>
                  </a:lnTo>
                  <a:lnTo>
                    <a:pt x="203098" y="174917"/>
                  </a:lnTo>
                  <a:lnTo>
                    <a:pt x="210273" y="173532"/>
                  </a:lnTo>
                  <a:lnTo>
                    <a:pt x="216573" y="169341"/>
                  </a:lnTo>
                  <a:lnTo>
                    <a:pt x="320878" y="65036"/>
                  </a:lnTo>
                  <a:lnTo>
                    <a:pt x="351383" y="44831"/>
                  </a:lnTo>
                  <a:lnTo>
                    <a:pt x="386118" y="38087"/>
                  </a:lnTo>
                  <a:lnTo>
                    <a:pt x="420839" y="44831"/>
                  </a:lnTo>
                  <a:lnTo>
                    <a:pt x="462915" y="79133"/>
                  </a:lnTo>
                  <a:lnTo>
                    <a:pt x="478383" y="130314"/>
                  </a:lnTo>
                  <a:lnTo>
                    <a:pt x="476605" y="148437"/>
                  </a:lnTo>
                  <a:lnTo>
                    <a:pt x="471385" y="165620"/>
                  </a:lnTo>
                  <a:lnTo>
                    <a:pt x="462915" y="181457"/>
                  </a:lnTo>
                  <a:lnTo>
                    <a:pt x="451345" y="195541"/>
                  </a:lnTo>
                  <a:lnTo>
                    <a:pt x="258191" y="388670"/>
                  </a:lnTo>
                  <a:lnTo>
                    <a:pt x="65062" y="195541"/>
                  </a:lnTo>
                  <a:lnTo>
                    <a:pt x="44831" y="165036"/>
                  </a:lnTo>
                  <a:lnTo>
                    <a:pt x="38087" y="130302"/>
                  </a:lnTo>
                  <a:lnTo>
                    <a:pt x="44831" y="95554"/>
                  </a:lnTo>
                  <a:lnTo>
                    <a:pt x="65062" y="65036"/>
                  </a:lnTo>
                  <a:lnTo>
                    <a:pt x="95567" y="44831"/>
                  </a:lnTo>
                  <a:lnTo>
                    <a:pt x="130302" y="38087"/>
                  </a:lnTo>
                  <a:lnTo>
                    <a:pt x="165049" y="44831"/>
                  </a:lnTo>
                  <a:lnTo>
                    <a:pt x="195516" y="65036"/>
                  </a:lnTo>
                  <a:lnTo>
                    <a:pt x="209067" y="78613"/>
                  </a:lnTo>
                  <a:lnTo>
                    <a:pt x="213956" y="80467"/>
                  </a:lnTo>
                  <a:lnTo>
                    <a:pt x="218846" y="80467"/>
                  </a:lnTo>
                  <a:lnTo>
                    <a:pt x="223710" y="80467"/>
                  </a:lnTo>
                  <a:lnTo>
                    <a:pt x="228574" y="78638"/>
                  </a:lnTo>
                  <a:lnTo>
                    <a:pt x="232295" y="74917"/>
                  </a:lnTo>
                  <a:lnTo>
                    <a:pt x="236486" y="68618"/>
                  </a:lnTo>
                  <a:lnTo>
                    <a:pt x="237883" y="61442"/>
                  </a:lnTo>
                  <a:lnTo>
                    <a:pt x="236499" y="54279"/>
                  </a:lnTo>
                  <a:lnTo>
                    <a:pt x="232321" y="47980"/>
                  </a:lnTo>
                  <a:lnTo>
                    <a:pt x="222529" y="38176"/>
                  </a:lnTo>
                  <a:lnTo>
                    <a:pt x="218071" y="35179"/>
                  </a:lnTo>
                  <a:lnTo>
                    <a:pt x="216204" y="33921"/>
                  </a:lnTo>
                  <a:lnTo>
                    <a:pt x="179387" y="9525"/>
                  </a:lnTo>
                  <a:lnTo>
                    <a:pt x="130314" y="0"/>
                  </a:lnTo>
                  <a:lnTo>
                    <a:pt x="81229" y="9525"/>
                  </a:lnTo>
                  <a:lnTo>
                    <a:pt x="38125" y="38100"/>
                  </a:lnTo>
                  <a:lnTo>
                    <a:pt x="9537" y="81216"/>
                  </a:lnTo>
                  <a:lnTo>
                    <a:pt x="0" y="130302"/>
                  </a:lnTo>
                  <a:lnTo>
                    <a:pt x="9537" y="179374"/>
                  </a:lnTo>
                  <a:lnTo>
                    <a:pt x="38125" y="222478"/>
                  </a:lnTo>
                  <a:lnTo>
                    <a:pt x="258191" y="442544"/>
                  </a:lnTo>
                  <a:lnTo>
                    <a:pt x="478282" y="222478"/>
                  </a:lnTo>
                  <a:lnTo>
                    <a:pt x="494639" y="202577"/>
                  </a:lnTo>
                  <a:lnTo>
                    <a:pt x="506615" y="180200"/>
                  </a:lnTo>
                  <a:lnTo>
                    <a:pt x="513981" y="155930"/>
                  </a:lnTo>
                  <a:lnTo>
                    <a:pt x="516483" y="1303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4368403" y="4648909"/>
            <a:ext cx="1058292" cy="1058292"/>
            <a:chOff x="3931716" y="4565048"/>
            <a:chExt cx="952500" cy="952500"/>
          </a:xfrm>
        </p:grpSpPr>
        <p:sp>
          <p:nvSpPr>
            <p:cNvPr id="113" name="object 113"/>
            <p:cNvSpPr/>
            <p:nvPr/>
          </p:nvSpPr>
          <p:spPr>
            <a:xfrm>
              <a:off x="3931717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37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67" y="249250"/>
                  </a:lnTo>
                  <a:lnTo>
                    <a:pt x="37414" y="290880"/>
                  </a:lnTo>
                  <a:lnTo>
                    <a:pt x="21399" y="334632"/>
                  </a:lnTo>
                  <a:lnTo>
                    <a:pt x="9664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169842" y="4856378"/>
              <a:ext cx="476250" cy="370205"/>
            </a:xfrm>
            <a:custGeom>
              <a:avLst/>
              <a:gdLst/>
              <a:ahLst/>
              <a:cxnLst/>
              <a:rect l="l" t="t" r="r" b="b"/>
              <a:pathLst>
                <a:path w="476250" h="370204">
                  <a:moveTo>
                    <a:pt x="476250" y="69850"/>
                  </a:moveTo>
                  <a:lnTo>
                    <a:pt x="470738" y="42684"/>
                  </a:lnTo>
                  <a:lnTo>
                    <a:pt x="455752" y="20472"/>
                  </a:lnTo>
                  <a:lnTo>
                    <a:pt x="438150" y="8597"/>
                  </a:lnTo>
                  <a:lnTo>
                    <a:pt x="438150" y="69850"/>
                  </a:lnTo>
                  <a:lnTo>
                    <a:pt x="438150" y="115874"/>
                  </a:lnTo>
                  <a:lnTo>
                    <a:pt x="38100" y="115874"/>
                  </a:lnTo>
                  <a:lnTo>
                    <a:pt x="38100" y="69850"/>
                  </a:lnTo>
                  <a:lnTo>
                    <a:pt x="40589" y="57492"/>
                  </a:lnTo>
                  <a:lnTo>
                    <a:pt x="47396" y="47396"/>
                  </a:lnTo>
                  <a:lnTo>
                    <a:pt x="57492" y="40589"/>
                  </a:lnTo>
                  <a:lnTo>
                    <a:pt x="69850" y="38100"/>
                  </a:lnTo>
                  <a:lnTo>
                    <a:pt x="406400" y="38100"/>
                  </a:lnTo>
                  <a:lnTo>
                    <a:pt x="418744" y="40589"/>
                  </a:lnTo>
                  <a:lnTo>
                    <a:pt x="428840" y="47396"/>
                  </a:lnTo>
                  <a:lnTo>
                    <a:pt x="435648" y="57492"/>
                  </a:lnTo>
                  <a:lnTo>
                    <a:pt x="438150" y="69850"/>
                  </a:lnTo>
                  <a:lnTo>
                    <a:pt x="438150" y="8597"/>
                  </a:lnTo>
                  <a:lnTo>
                    <a:pt x="433552" y="5486"/>
                  </a:lnTo>
                  <a:lnTo>
                    <a:pt x="406400" y="0"/>
                  </a:lnTo>
                  <a:lnTo>
                    <a:pt x="69850" y="0"/>
                  </a:lnTo>
                  <a:lnTo>
                    <a:pt x="42684" y="5486"/>
                  </a:lnTo>
                  <a:lnTo>
                    <a:pt x="20472" y="20472"/>
                  </a:lnTo>
                  <a:lnTo>
                    <a:pt x="5486" y="42684"/>
                  </a:lnTo>
                  <a:lnTo>
                    <a:pt x="0" y="69850"/>
                  </a:lnTo>
                  <a:lnTo>
                    <a:pt x="0" y="134924"/>
                  </a:lnTo>
                  <a:lnTo>
                    <a:pt x="0" y="300024"/>
                  </a:lnTo>
                  <a:lnTo>
                    <a:pt x="5486" y="327177"/>
                  </a:lnTo>
                  <a:lnTo>
                    <a:pt x="20472" y="349377"/>
                  </a:lnTo>
                  <a:lnTo>
                    <a:pt x="42684" y="364363"/>
                  </a:lnTo>
                  <a:lnTo>
                    <a:pt x="69850" y="369874"/>
                  </a:lnTo>
                  <a:lnTo>
                    <a:pt x="406400" y="369874"/>
                  </a:lnTo>
                  <a:lnTo>
                    <a:pt x="433552" y="364363"/>
                  </a:lnTo>
                  <a:lnTo>
                    <a:pt x="455752" y="349377"/>
                  </a:lnTo>
                  <a:lnTo>
                    <a:pt x="470738" y="327177"/>
                  </a:lnTo>
                  <a:lnTo>
                    <a:pt x="476250" y="300024"/>
                  </a:lnTo>
                  <a:lnTo>
                    <a:pt x="476250" y="226999"/>
                  </a:lnTo>
                  <a:lnTo>
                    <a:pt x="474751" y="219583"/>
                  </a:lnTo>
                  <a:lnTo>
                    <a:pt x="470662" y="213525"/>
                  </a:lnTo>
                  <a:lnTo>
                    <a:pt x="464604" y="209448"/>
                  </a:lnTo>
                  <a:lnTo>
                    <a:pt x="457200" y="207949"/>
                  </a:lnTo>
                  <a:lnTo>
                    <a:pt x="449783" y="209448"/>
                  </a:lnTo>
                  <a:lnTo>
                    <a:pt x="443725" y="213525"/>
                  </a:lnTo>
                  <a:lnTo>
                    <a:pt x="439635" y="219583"/>
                  </a:lnTo>
                  <a:lnTo>
                    <a:pt x="438150" y="226999"/>
                  </a:lnTo>
                  <a:lnTo>
                    <a:pt x="438150" y="300024"/>
                  </a:lnTo>
                  <a:lnTo>
                    <a:pt x="435648" y="312369"/>
                  </a:lnTo>
                  <a:lnTo>
                    <a:pt x="428840" y="322465"/>
                  </a:lnTo>
                  <a:lnTo>
                    <a:pt x="418744" y="329272"/>
                  </a:lnTo>
                  <a:lnTo>
                    <a:pt x="406400" y="331774"/>
                  </a:lnTo>
                  <a:lnTo>
                    <a:pt x="69850" y="331774"/>
                  </a:lnTo>
                  <a:lnTo>
                    <a:pt x="57492" y="329272"/>
                  </a:lnTo>
                  <a:lnTo>
                    <a:pt x="47396" y="322465"/>
                  </a:lnTo>
                  <a:lnTo>
                    <a:pt x="40589" y="312369"/>
                  </a:lnTo>
                  <a:lnTo>
                    <a:pt x="38100" y="300024"/>
                  </a:lnTo>
                  <a:lnTo>
                    <a:pt x="38100" y="153974"/>
                  </a:lnTo>
                  <a:lnTo>
                    <a:pt x="457200" y="153974"/>
                  </a:lnTo>
                  <a:lnTo>
                    <a:pt x="464604" y="152476"/>
                  </a:lnTo>
                  <a:lnTo>
                    <a:pt x="470662" y="148386"/>
                  </a:lnTo>
                  <a:lnTo>
                    <a:pt x="474751" y="142328"/>
                  </a:lnTo>
                  <a:lnTo>
                    <a:pt x="476250" y="134924"/>
                  </a:lnTo>
                  <a:lnTo>
                    <a:pt x="476250" y="69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5596132" y="4648909"/>
            <a:ext cx="1058292" cy="1058292"/>
            <a:chOff x="5036715" y="4565048"/>
            <a:chExt cx="952500" cy="952500"/>
          </a:xfrm>
        </p:grpSpPr>
        <p:sp>
          <p:nvSpPr>
            <p:cNvPr id="116" name="object 116"/>
            <p:cNvSpPr/>
            <p:nvPr/>
          </p:nvSpPr>
          <p:spPr>
            <a:xfrm>
              <a:off x="5036705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81" y="81343"/>
                  </a:lnTo>
                  <a:lnTo>
                    <a:pt x="173316" y="108750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310829" y="4742428"/>
              <a:ext cx="404495" cy="598170"/>
            </a:xfrm>
            <a:custGeom>
              <a:avLst/>
              <a:gdLst/>
              <a:ahLst/>
              <a:cxnLst/>
              <a:rect l="l" t="t" r="r" b="b"/>
              <a:pathLst>
                <a:path w="404495" h="598170">
                  <a:moveTo>
                    <a:pt x="330448" y="380377"/>
                  </a:moveTo>
                  <a:lnTo>
                    <a:pt x="226169" y="380377"/>
                  </a:lnTo>
                  <a:lnTo>
                    <a:pt x="226690" y="382155"/>
                  </a:lnTo>
                  <a:lnTo>
                    <a:pt x="227312" y="383895"/>
                  </a:lnTo>
                  <a:lnTo>
                    <a:pt x="228112" y="385610"/>
                  </a:lnTo>
                  <a:lnTo>
                    <a:pt x="314129" y="573379"/>
                  </a:lnTo>
                  <a:lnTo>
                    <a:pt x="324575" y="587190"/>
                  </a:lnTo>
                  <a:lnTo>
                    <a:pt x="339602" y="595490"/>
                  </a:lnTo>
                  <a:lnTo>
                    <a:pt x="357235" y="597646"/>
                  </a:lnTo>
                  <a:lnTo>
                    <a:pt x="375496" y="593026"/>
                  </a:lnTo>
                  <a:lnTo>
                    <a:pt x="390929" y="582212"/>
                  </a:lnTo>
                  <a:lnTo>
                    <a:pt x="400815" y="567448"/>
                  </a:lnTo>
                  <a:lnTo>
                    <a:pt x="404340" y="550646"/>
                  </a:lnTo>
                  <a:lnTo>
                    <a:pt x="400693" y="533717"/>
                  </a:lnTo>
                  <a:lnTo>
                    <a:pt x="330448" y="380377"/>
                  </a:lnTo>
                  <a:close/>
                </a:path>
                <a:path w="404495" h="598170">
                  <a:moveTo>
                    <a:pt x="191549" y="0"/>
                  </a:moveTo>
                  <a:lnTo>
                    <a:pt x="150790" y="4387"/>
                  </a:lnTo>
                  <a:lnTo>
                    <a:pt x="111793" y="17462"/>
                  </a:lnTo>
                  <a:lnTo>
                    <a:pt x="73987" y="40370"/>
                  </a:lnTo>
                  <a:lnTo>
                    <a:pt x="43334" y="70307"/>
                  </a:lnTo>
                  <a:lnTo>
                    <a:pt x="20404" y="105736"/>
                  </a:lnTo>
                  <a:lnTo>
                    <a:pt x="5769" y="145120"/>
                  </a:lnTo>
                  <a:lnTo>
                    <a:pt x="0" y="186923"/>
                  </a:lnTo>
                  <a:lnTo>
                    <a:pt x="3667" y="229609"/>
                  </a:lnTo>
                  <a:lnTo>
                    <a:pt x="17343" y="271640"/>
                  </a:lnTo>
                  <a:lnTo>
                    <a:pt x="40265" y="309384"/>
                  </a:lnTo>
                  <a:lnTo>
                    <a:pt x="70654" y="340402"/>
                  </a:lnTo>
                  <a:lnTo>
                    <a:pt x="107026" y="363738"/>
                  </a:lnTo>
                  <a:lnTo>
                    <a:pt x="147891" y="378440"/>
                  </a:lnTo>
                  <a:lnTo>
                    <a:pt x="191765" y="383552"/>
                  </a:lnTo>
                  <a:lnTo>
                    <a:pt x="200459" y="383345"/>
                  </a:lnTo>
                  <a:lnTo>
                    <a:pt x="209091" y="382736"/>
                  </a:lnTo>
                  <a:lnTo>
                    <a:pt x="217661" y="381741"/>
                  </a:lnTo>
                  <a:lnTo>
                    <a:pt x="226169" y="380377"/>
                  </a:lnTo>
                  <a:lnTo>
                    <a:pt x="330448" y="380377"/>
                  </a:lnTo>
                  <a:lnTo>
                    <a:pt x="314676" y="345947"/>
                  </a:lnTo>
                  <a:lnTo>
                    <a:pt x="313875" y="344246"/>
                  </a:lnTo>
                  <a:lnTo>
                    <a:pt x="312936" y="342620"/>
                  </a:lnTo>
                  <a:lnTo>
                    <a:pt x="311945" y="341071"/>
                  </a:lnTo>
                  <a:lnTo>
                    <a:pt x="322930" y="329501"/>
                  </a:lnTo>
                  <a:lnTo>
                    <a:pt x="191765" y="329501"/>
                  </a:lnTo>
                  <a:lnTo>
                    <a:pt x="152662" y="323809"/>
                  </a:lnTo>
                  <a:lnTo>
                    <a:pt x="117359" y="307625"/>
                  </a:lnTo>
                  <a:lnTo>
                    <a:pt x="87938" y="282288"/>
                  </a:lnTo>
                  <a:lnTo>
                    <a:pt x="66479" y="249135"/>
                  </a:lnTo>
                  <a:lnTo>
                    <a:pt x="54764" y="206678"/>
                  </a:lnTo>
                  <a:lnTo>
                    <a:pt x="56815" y="164169"/>
                  </a:lnTo>
                  <a:lnTo>
                    <a:pt x="71505" y="124635"/>
                  </a:lnTo>
                  <a:lnTo>
                    <a:pt x="97708" y="91103"/>
                  </a:lnTo>
                  <a:lnTo>
                    <a:pt x="134297" y="66598"/>
                  </a:lnTo>
                  <a:lnTo>
                    <a:pt x="176806" y="54852"/>
                  </a:lnTo>
                  <a:lnTo>
                    <a:pt x="191549" y="54063"/>
                  </a:lnTo>
                  <a:lnTo>
                    <a:pt x="323344" y="54063"/>
                  </a:lnTo>
                  <a:lnTo>
                    <a:pt x="312654" y="43150"/>
                  </a:lnTo>
                  <a:lnTo>
                    <a:pt x="276287" y="19814"/>
                  </a:lnTo>
                  <a:lnTo>
                    <a:pt x="235422" y="5112"/>
                  </a:lnTo>
                  <a:lnTo>
                    <a:pt x="191549" y="0"/>
                  </a:lnTo>
                  <a:close/>
                </a:path>
                <a:path w="404495" h="598170">
                  <a:moveTo>
                    <a:pt x="323344" y="54063"/>
                  </a:moveTo>
                  <a:lnTo>
                    <a:pt x="191549" y="54063"/>
                  </a:lnTo>
                  <a:lnTo>
                    <a:pt x="230642" y="59753"/>
                  </a:lnTo>
                  <a:lnTo>
                    <a:pt x="265946" y="75933"/>
                  </a:lnTo>
                  <a:lnTo>
                    <a:pt x="295373" y="101266"/>
                  </a:lnTo>
                  <a:lnTo>
                    <a:pt x="316835" y="134416"/>
                  </a:lnTo>
                  <a:lnTo>
                    <a:pt x="328550" y="176875"/>
                  </a:lnTo>
                  <a:lnTo>
                    <a:pt x="326499" y="219386"/>
                  </a:lnTo>
                  <a:lnTo>
                    <a:pt x="311809" y="258922"/>
                  </a:lnTo>
                  <a:lnTo>
                    <a:pt x="285606" y="292454"/>
                  </a:lnTo>
                  <a:lnTo>
                    <a:pt x="249017" y="316953"/>
                  </a:lnTo>
                  <a:lnTo>
                    <a:pt x="206506" y="328708"/>
                  </a:lnTo>
                  <a:lnTo>
                    <a:pt x="191765" y="329501"/>
                  </a:lnTo>
                  <a:lnTo>
                    <a:pt x="322930" y="329501"/>
                  </a:lnTo>
                  <a:lnTo>
                    <a:pt x="346744" y="304421"/>
                  </a:lnTo>
                  <a:lnTo>
                    <a:pt x="370495" y="260624"/>
                  </a:lnTo>
                  <a:lnTo>
                    <a:pt x="382248" y="212237"/>
                  </a:lnTo>
                  <a:lnTo>
                    <a:pt x="381048" y="161815"/>
                  </a:lnTo>
                  <a:lnTo>
                    <a:pt x="365945" y="111912"/>
                  </a:lnTo>
                  <a:lnTo>
                    <a:pt x="343036" y="74167"/>
                  </a:lnTo>
                  <a:lnTo>
                    <a:pt x="323344" y="54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6823861" y="4648909"/>
            <a:ext cx="1058292" cy="1058292"/>
            <a:chOff x="6141715" y="4565048"/>
            <a:chExt cx="952500" cy="952500"/>
          </a:xfrm>
        </p:grpSpPr>
        <p:sp>
          <p:nvSpPr>
            <p:cNvPr id="119" name="object 119"/>
            <p:cNvSpPr/>
            <p:nvPr/>
          </p:nvSpPr>
          <p:spPr>
            <a:xfrm>
              <a:off x="6141707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341339" y="4752327"/>
              <a:ext cx="553720" cy="577215"/>
            </a:xfrm>
            <a:custGeom>
              <a:avLst/>
              <a:gdLst/>
              <a:ahLst/>
              <a:cxnLst/>
              <a:rect l="l" t="t" r="r" b="b"/>
              <a:pathLst>
                <a:path w="553720" h="577214">
                  <a:moveTo>
                    <a:pt x="116027" y="224409"/>
                  </a:moveTo>
                  <a:lnTo>
                    <a:pt x="111861" y="220256"/>
                  </a:lnTo>
                  <a:lnTo>
                    <a:pt x="101574" y="220256"/>
                  </a:lnTo>
                  <a:lnTo>
                    <a:pt x="97409" y="224409"/>
                  </a:lnTo>
                  <a:lnTo>
                    <a:pt x="97409" y="319659"/>
                  </a:lnTo>
                  <a:lnTo>
                    <a:pt x="101574" y="323837"/>
                  </a:lnTo>
                  <a:lnTo>
                    <a:pt x="106730" y="323837"/>
                  </a:lnTo>
                  <a:lnTo>
                    <a:pt x="111861" y="323837"/>
                  </a:lnTo>
                  <a:lnTo>
                    <a:pt x="116027" y="319659"/>
                  </a:lnTo>
                  <a:lnTo>
                    <a:pt x="116027" y="224409"/>
                  </a:lnTo>
                  <a:close/>
                </a:path>
                <a:path w="553720" h="577214">
                  <a:moveTo>
                    <a:pt x="180009" y="82397"/>
                  </a:moveTo>
                  <a:lnTo>
                    <a:pt x="178701" y="66890"/>
                  </a:lnTo>
                  <a:lnTo>
                    <a:pt x="169862" y="52247"/>
                  </a:lnTo>
                  <a:lnTo>
                    <a:pt x="165049" y="41465"/>
                  </a:lnTo>
                  <a:lnTo>
                    <a:pt x="166116" y="29349"/>
                  </a:lnTo>
                  <a:lnTo>
                    <a:pt x="169443" y="19418"/>
                  </a:lnTo>
                  <a:lnTo>
                    <a:pt x="171424" y="15214"/>
                  </a:lnTo>
                  <a:lnTo>
                    <a:pt x="173901" y="10731"/>
                  </a:lnTo>
                  <a:lnTo>
                    <a:pt x="172339" y="5041"/>
                  </a:lnTo>
                  <a:lnTo>
                    <a:pt x="163360" y="0"/>
                  </a:lnTo>
                  <a:lnTo>
                    <a:pt x="157683" y="1600"/>
                  </a:lnTo>
                  <a:lnTo>
                    <a:pt x="155155" y="6070"/>
                  </a:lnTo>
                  <a:lnTo>
                    <a:pt x="151930" y="12865"/>
                  </a:lnTo>
                  <a:lnTo>
                    <a:pt x="147307" y="28016"/>
                  </a:lnTo>
                  <a:lnTo>
                    <a:pt x="146989" y="47028"/>
                  </a:lnTo>
                  <a:lnTo>
                    <a:pt x="156667" y="65417"/>
                  </a:lnTo>
                  <a:lnTo>
                    <a:pt x="161493" y="75196"/>
                  </a:lnTo>
                  <a:lnTo>
                    <a:pt x="160667" y="85344"/>
                  </a:lnTo>
                  <a:lnTo>
                    <a:pt x="157556" y="93446"/>
                  </a:lnTo>
                  <a:lnTo>
                    <a:pt x="155524" y="97078"/>
                  </a:lnTo>
                  <a:lnTo>
                    <a:pt x="152641" y="101358"/>
                  </a:lnTo>
                  <a:lnTo>
                    <a:pt x="153809" y="107162"/>
                  </a:lnTo>
                  <a:lnTo>
                    <a:pt x="159689" y="111086"/>
                  </a:lnTo>
                  <a:lnTo>
                    <a:pt x="161480" y="111582"/>
                  </a:lnTo>
                  <a:lnTo>
                    <a:pt x="166268" y="111582"/>
                  </a:lnTo>
                  <a:lnTo>
                    <a:pt x="169240" y="110109"/>
                  </a:lnTo>
                  <a:lnTo>
                    <a:pt x="171030" y="107416"/>
                  </a:lnTo>
                  <a:lnTo>
                    <a:pt x="176542" y="96608"/>
                  </a:lnTo>
                  <a:lnTo>
                    <a:pt x="180009" y="82397"/>
                  </a:lnTo>
                  <a:close/>
                </a:path>
                <a:path w="553720" h="577214">
                  <a:moveTo>
                    <a:pt x="310375" y="82397"/>
                  </a:moveTo>
                  <a:lnTo>
                    <a:pt x="309067" y="66890"/>
                  </a:lnTo>
                  <a:lnTo>
                    <a:pt x="300240" y="52247"/>
                  </a:lnTo>
                  <a:lnTo>
                    <a:pt x="295414" y="41465"/>
                  </a:lnTo>
                  <a:lnTo>
                    <a:pt x="296468" y="29349"/>
                  </a:lnTo>
                  <a:lnTo>
                    <a:pt x="299783" y="19418"/>
                  </a:lnTo>
                  <a:lnTo>
                    <a:pt x="301777" y="15214"/>
                  </a:lnTo>
                  <a:lnTo>
                    <a:pt x="304304" y="10731"/>
                  </a:lnTo>
                  <a:lnTo>
                    <a:pt x="302691" y="5041"/>
                  </a:lnTo>
                  <a:lnTo>
                    <a:pt x="293738" y="0"/>
                  </a:lnTo>
                  <a:lnTo>
                    <a:pt x="288061" y="1600"/>
                  </a:lnTo>
                  <a:lnTo>
                    <a:pt x="285534" y="6070"/>
                  </a:lnTo>
                  <a:lnTo>
                    <a:pt x="282282" y="12865"/>
                  </a:lnTo>
                  <a:lnTo>
                    <a:pt x="277660" y="28016"/>
                  </a:lnTo>
                  <a:lnTo>
                    <a:pt x="277342" y="47028"/>
                  </a:lnTo>
                  <a:lnTo>
                    <a:pt x="287045" y="65417"/>
                  </a:lnTo>
                  <a:lnTo>
                    <a:pt x="291871" y="75196"/>
                  </a:lnTo>
                  <a:lnTo>
                    <a:pt x="291045" y="85344"/>
                  </a:lnTo>
                  <a:lnTo>
                    <a:pt x="287921" y="93446"/>
                  </a:lnTo>
                  <a:lnTo>
                    <a:pt x="285877" y="97078"/>
                  </a:lnTo>
                  <a:lnTo>
                    <a:pt x="283044" y="101358"/>
                  </a:lnTo>
                  <a:lnTo>
                    <a:pt x="284162" y="107162"/>
                  </a:lnTo>
                  <a:lnTo>
                    <a:pt x="290068" y="111086"/>
                  </a:lnTo>
                  <a:lnTo>
                    <a:pt x="291858" y="111582"/>
                  </a:lnTo>
                  <a:lnTo>
                    <a:pt x="296646" y="111582"/>
                  </a:lnTo>
                  <a:lnTo>
                    <a:pt x="299593" y="110109"/>
                  </a:lnTo>
                  <a:lnTo>
                    <a:pt x="301383" y="107416"/>
                  </a:lnTo>
                  <a:lnTo>
                    <a:pt x="306895" y="96608"/>
                  </a:lnTo>
                  <a:lnTo>
                    <a:pt x="310375" y="82397"/>
                  </a:lnTo>
                  <a:close/>
                </a:path>
                <a:path w="553720" h="577214">
                  <a:moveTo>
                    <a:pt x="456907" y="545566"/>
                  </a:moveTo>
                  <a:lnTo>
                    <a:pt x="0" y="545566"/>
                  </a:lnTo>
                  <a:lnTo>
                    <a:pt x="0" y="576630"/>
                  </a:lnTo>
                  <a:lnTo>
                    <a:pt x="456907" y="576630"/>
                  </a:lnTo>
                  <a:lnTo>
                    <a:pt x="456907" y="545566"/>
                  </a:lnTo>
                  <a:close/>
                </a:path>
                <a:path w="553720" h="577214">
                  <a:moveTo>
                    <a:pt x="553262" y="242252"/>
                  </a:moveTo>
                  <a:lnTo>
                    <a:pt x="531114" y="185521"/>
                  </a:lnTo>
                  <a:lnTo>
                    <a:pt x="499605" y="161366"/>
                  </a:lnTo>
                  <a:lnTo>
                    <a:pt x="465455" y="154444"/>
                  </a:lnTo>
                  <a:lnTo>
                    <a:pt x="407162" y="154444"/>
                  </a:lnTo>
                  <a:lnTo>
                    <a:pt x="407162" y="185521"/>
                  </a:lnTo>
                  <a:lnTo>
                    <a:pt x="407073" y="304304"/>
                  </a:lnTo>
                  <a:lnTo>
                    <a:pt x="400773" y="351091"/>
                  </a:lnTo>
                  <a:lnTo>
                    <a:pt x="382739" y="393750"/>
                  </a:lnTo>
                  <a:lnTo>
                    <a:pt x="354761" y="429933"/>
                  </a:lnTo>
                  <a:lnTo>
                    <a:pt x="318592" y="457898"/>
                  </a:lnTo>
                  <a:lnTo>
                    <a:pt x="275907" y="475932"/>
                  </a:lnTo>
                  <a:lnTo>
                    <a:pt x="228447" y="482320"/>
                  </a:lnTo>
                  <a:lnTo>
                    <a:pt x="181000" y="475932"/>
                  </a:lnTo>
                  <a:lnTo>
                    <a:pt x="138328" y="457898"/>
                  </a:lnTo>
                  <a:lnTo>
                    <a:pt x="102146" y="429933"/>
                  </a:lnTo>
                  <a:lnTo>
                    <a:pt x="74168" y="393750"/>
                  </a:lnTo>
                  <a:lnTo>
                    <a:pt x="56121" y="351091"/>
                  </a:lnTo>
                  <a:lnTo>
                    <a:pt x="49809" y="304304"/>
                  </a:lnTo>
                  <a:lnTo>
                    <a:pt x="49720" y="185521"/>
                  </a:lnTo>
                  <a:lnTo>
                    <a:pt x="407162" y="185521"/>
                  </a:lnTo>
                  <a:lnTo>
                    <a:pt x="407162" y="154444"/>
                  </a:lnTo>
                  <a:lnTo>
                    <a:pt x="18643" y="154444"/>
                  </a:lnTo>
                  <a:lnTo>
                    <a:pt x="18719" y="304304"/>
                  </a:lnTo>
                  <a:lnTo>
                    <a:pt x="24206" y="351688"/>
                  </a:lnTo>
                  <a:lnTo>
                    <a:pt x="40005" y="395820"/>
                  </a:lnTo>
                  <a:lnTo>
                    <a:pt x="64808" y="434771"/>
                  </a:lnTo>
                  <a:lnTo>
                    <a:pt x="97320" y="467283"/>
                  </a:lnTo>
                  <a:lnTo>
                    <a:pt x="136271" y="492074"/>
                  </a:lnTo>
                  <a:lnTo>
                    <a:pt x="180403" y="507885"/>
                  </a:lnTo>
                  <a:lnTo>
                    <a:pt x="228447" y="513435"/>
                  </a:lnTo>
                  <a:lnTo>
                    <a:pt x="276504" y="507885"/>
                  </a:lnTo>
                  <a:lnTo>
                    <a:pt x="320636" y="492074"/>
                  </a:lnTo>
                  <a:lnTo>
                    <a:pt x="335953" y="482320"/>
                  </a:lnTo>
                  <a:lnTo>
                    <a:pt x="359587" y="467283"/>
                  </a:lnTo>
                  <a:lnTo>
                    <a:pt x="392099" y="434771"/>
                  </a:lnTo>
                  <a:lnTo>
                    <a:pt x="416890" y="395820"/>
                  </a:lnTo>
                  <a:lnTo>
                    <a:pt x="432689" y="351688"/>
                  </a:lnTo>
                  <a:lnTo>
                    <a:pt x="438162" y="304304"/>
                  </a:lnTo>
                  <a:lnTo>
                    <a:pt x="438238" y="185521"/>
                  </a:lnTo>
                  <a:lnTo>
                    <a:pt x="465455" y="185521"/>
                  </a:lnTo>
                  <a:lnTo>
                    <a:pt x="487514" y="189992"/>
                  </a:lnTo>
                  <a:lnTo>
                    <a:pt x="505561" y="202158"/>
                  </a:lnTo>
                  <a:lnTo>
                    <a:pt x="517728" y="220192"/>
                  </a:lnTo>
                  <a:lnTo>
                    <a:pt x="522185" y="242252"/>
                  </a:lnTo>
                  <a:lnTo>
                    <a:pt x="517728" y="264312"/>
                  </a:lnTo>
                  <a:lnTo>
                    <a:pt x="505561" y="282346"/>
                  </a:lnTo>
                  <a:lnTo>
                    <a:pt x="487514" y="294525"/>
                  </a:lnTo>
                  <a:lnTo>
                    <a:pt x="465455" y="298983"/>
                  </a:lnTo>
                  <a:lnTo>
                    <a:pt x="456844" y="298983"/>
                  </a:lnTo>
                  <a:lnTo>
                    <a:pt x="449897" y="305955"/>
                  </a:lnTo>
                  <a:lnTo>
                    <a:pt x="449948" y="323138"/>
                  </a:lnTo>
                  <a:lnTo>
                    <a:pt x="456844" y="330047"/>
                  </a:lnTo>
                  <a:lnTo>
                    <a:pt x="465455" y="330047"/>
                  </a:lnTo>
                  <a:lnTo>
                    <a:pt x="499605" y="323138"/>
                  </a:lnTo>
                  <a:lnTo>
                    <a:pt x="527519" y="304304"/>
                  </a:lnTo>
                  <a:lnTo>
                    <a:pt x="546354" y="276402"/>
                  </a:lnTo>
                  <a:lnTo>
                    <a:pt x="553262" y="2422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object 121"/>
          <p:cNvGrpSpPr/>
          <p:nvPr/>
        </p:nvGrpSpPr>
        <p:grpSpPr>
          <a:xfrm>
            <a:off x="8051590" y="4648909"/>
            <a:ext cx="1058292" cy="1058292"/>
            <a:chOff x="7246714" y="4565048"/>
            <a:chExt cx="952500" cy="952500"/>
          </a:xfrm>
        </p:grpSpPr>
        <p:sp>
          <p:nvSpPr>
            <p:cNvPr id="122" name="object 122"/>
            <p:cNvSpPr/>
            <p:nvPr/>
          </p:nvSpPr>
          <p:spPr>
            <a:xfrm>
              <a:off x="7246709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04925" y="4743119"/>
              <a:ext cx="436245" cy="596900"/>
            </a:xfrm>
            <a:custGeom>
              <a:avLst/>
              <a:gdLst/>
              <a:ahLst/>
              <a:cxnLst/>
              <a:rect l="l" t="t" r="r" b="b"/>
              <a:pathLst>
                <a:path w="436245" h="596900">
                  <a:moveTo>
                    <a:pt x="320827" y="364528"/>
                  </a:moveTo>
                  <a:lnTo>
                    <a:pt x="225323" y="364528"/>
                  </a:lnTo>
                  <a:lnTo>
                    <a:pt x="225323" y="379018"/>
                  </a:lnTo>
                  <a:lnTo>
                    <a:pt x="320827" y="379018"/>
                  </a:lnTo>
                  <a:lnTo>
                    <a:pt x="320827" y="364528"/>
                  </a:lnTo>
                  <a:close/>
                </a:path>
                <a:path w="436245" h="596900">
                  <a:moveTo>
                    <a:pt x="320827" y="94919"/>
                  </a:moveTo>
                  <a:lnTo>
                    <a:pt x="225323" y="94919"/>
                  </a:lnTo>
                  <a:lnTo>
                    <a:pt x="225323" y="109423"/>
                  </a:lnTo>
                  <a:lnTo>
                    <a:pt x="320827" y="109423"/>
                  </a:lnTo>
                  <a:lnTo>
                    <a:pt x="320827" y="94919"/>
                  </a:lnTo>
                  <a:close/>
                </a:path>
                <a:path w="436245" h="596900">
                  <a:moveTo>
                    <a:pt x="436092" y="572211"/>
                  </a:moveTo>
                  <a:lnTo>
                    <a:pt x="50406" y="572211"/>
                  </a:lnTo>
                  <a:lnTo>
                    <a:pt x="50406" y="560844"/>
                  </a:lnTo>
                  <a:lnTo>
                    <a:pt x="60896" y="555396"/>
                  </a:lnTo>
                  <a:lnTo>
                    <a:pt x="69189" y="547103"/>
                  </a:lnTo>
                  <a:lnTo>
                    <a:pt x="73583" y="538645"/>
                  </a:lnTo>
                  <a:lnTo>
                    <a:pt x="74637" y="536613"/>
                  </a:lnTo>
                  <a:lnTo>
                    <a:pt x="76606" y="524548"/>
                  </a:lnTo>
                  <a:lnTo>
                    <a:pt x="76530" y="288137"/>
                  </a:lnTo>
                  <a:lnTo>
                    <a:pt x="74637" y="276504"/>
                  </a:lnTo>
                  <a:lnTo>
                    <a:pt x="73583" y="274472"/>
                  </a:lnTo>
                  <a:lnTo>
                    <a:pt x="69189" y="266001"/>
                  </a:lnTo>
                  <a:lnTo>
                    <a:pt x="60896" y="257721"/>
                  </a:lnTo>
                  <a:lnTo>
                    <a:pt x="52412" y="253326"/>
                  </a:lnTo>
                  <a:lnTo>
                    <a:pt x="52412" y="285940"/>
                  </a:lnTo>
                  <a:lnTo>
                    <a:pt x="52412" y="527138"/>
                  </a:lnTo>
                  <a:lnTo>
                    <a:pt x="51650" y="529602"/>
                  </a:lnTo>
                  <a:lnTo>
                    <a:pt x="50406" y="531736"/>
                  </a:lnTo>
                  <a:lnTo>
                    <a:pt x="47929" y="535838"/>
                  </a:lnTo>
                  <a:lnTo>
                    <a:pt x="43434" y="538645"/>
                  </a:lnTo>
                  <a:lnTo>
                    <a:pt x="33121" y="538645"/>
                  </a:lnTo>
                  <a:lnTo>
                    <a:pt x="28676" y="535838"/>
                  </a:lnTo>
                  <a:lnTo>
                    <a:pt x="24955" y="529602"/>
                  </a:lnTo>
                  <a:lnTo>
                    <a:pt x="24193" y="527138"/>
                  </a:lnTo>
                  <a:lnTo>
                    <a:pt x="24193" y="285940"/>
                  </a:lnTo>
                  <a:lnTo>
                    <a:pt x="24955" y="283527"/>
                  </a:lnTo>
                  <a:lnTo>
                    <a:pt x="28676" y="277228"/>
                  </a:lnTo>
                  <a:lnTo>
                    <a:pt x="33121" y="274472"/>
                  </a:lnTo>
                  <a:lnTo>
                    <a:pt x="43434" y="274472"/>
                  </a:lnTo>
                  <a:lnTo>
                    <a:pt x="47929" y="277228"/>
                  </a:lnTo>
                  <a:lnTo>
                    <a:pt x="50406" y="281393"/>
                  </a:lnTo>
                  <a:lnTo>
                    <a:pt x="51650" y="283527"/>
                  </a:lnTo>
                  <a:lnTo>
                    <a:pt x="52412" y="285940"/>
                  </a:lnTo>
                  <a:lnTo>
                    <a:pt x="52412" y="253326"/>
                  </a:lnTo>
                  <a:lnTo>
                    <a:pt x="50406" y="252285"/>
                  </a:lnTo>
                  <a:lnTo>
                    <a:pt x="50406" y="240919"/>
                  </a:lnTo>
                  <a:lnTo>
                    <a:pt x="188417" y="240919"/>
                  </a:lnTo>
                  <a:lnTo>
                    <a:pt x="188417" y="278638"/>
                  </a:lnTo>
                  <a:lnTo>
                    <a:pt x="177787" y="293890"/>
                  </a:lnTo>
                  <a:lnTo>
                    <a:pt x="169811" y="310883"/>
                  </a:lnTo>
                  <a:lnTo>
                    <a:pt x="164807" y="329298"/>
                  </a:lnTo>
                  <a:lnTo>
                    <a:pt x="163068" y="348818"/>
                  </a:lnTo>
                  <a:lnTo>
                    <a:pt x="171716" y="391591"/>
                  </a:lnTo>
                  <a:lnTo>
                    <a:pt x="195313" y="426567"/>
                  </a:lnTo>
                  <a:lnTo>
                    <a:pt x="230276" y="450176"/>
                  </a:lnTo>
                  <a:lnTo>
                    <a:pt x="273050" y="458851"/>
                  </a:lnTo>
                  <a:lnTo>
                    <a:pt x="315861" y="450176"/>
                  </a:lnTo>
                  <a:lnTo>
                    <a:pt x="338874" y="434657"/>
                  </a:lnTo>
                  <a:lnTo>
                    <a:pt x="350850" y="426567"/>
                  </a:lnTo>
                  <a:lnTo>
                    <a:pt x="374459" y="391591"/>
                  </a:lnTo>
                  <a:lnTo>
                    <a:pt x="383133" y="348818"/>
                  </a:lnTo>
                  <a:lnTo>
                    <a:pt x="381381" y="329260"/>
                  </a:lnTo>
                  <a:lnTo>
                    <a:pt x="376351" y="310819"/>
                  </a:lnTo>
                  <a:lnTo>
                    <a:pt x="368350" y="293814"/>
                  </a:lnTo>
                  <a:lnTo>
                    <a:pt x="358952" y="280390"/>
                  </a:lnTo>
                  <a:lnTo>
                    <a:pt x="358952" y="348818"/>
                  </a:lnTo>
                  <a:lnTo>
                    <a:pt x="352183" y="382206"/>
                  </a:lnTo>
                  <a:lnTo>
                    <a:pt x="333756" y="409486"/>
                  </a:lnTo>
                  <a:lnTo>
                    <a:pt x="306451" y="427901"/>
                  </a:lnTo>
                  <a:lnTo>
                    <a:pt x="273050" y="434657"/>
                  </a:lnTo>
                  <a:lnTo>
                    <a:pt x="239687" y="427901"/>
                  </a:lnTo>
                  <a:lnTo>
                    <a:pt x="212420" y="409486"/>
                  </a:lnTo>
                  <a:lnTo>
                    <a:pt x="194005" y="382206"/>
                  </a:lnTo>
                  <a:lnTo>
                    <a:pt x="187261" y="348818"/>
                  </a:lnTo>
                  <a:lnTo>
                    <a:pt x="194005" y="315429"/>
                  </a:lnTo>
                  <a:lnTo>
                    <a:pt x="212420" y="288137"/>
                  </a:lnTo>
                  <a:lnTo>
                    <a:pt x="239687" y="269722"/>
                  </a:lnTo>
                  <a:lnTo>
                    <a:pt x="273050" y="262966"/>
                  </a:lnTo>
                  <a:lnTo>
                    <a:pt x="306451" y="269722"/>
                  </a:lnTo>
                  <a:lnTo>
                    <a:pt x="333756" y="288137"/>
                  </a:lnTo>
                  <a:lnTo>
                    <a:pt x="352183" y="315429"/>
                  </a:lnTo>
                  <a:lnTo>
                    <a:pt x="358952" y="348818"/>
                  </a:lnTo>
                  <a:lnTo>
                    <a:pt x="358952" y="280390"/>
                  </a:lnTo>
                  <a:lnTo>
                    <a:pt x="357733" y="278638"/>
                  </a:lnTo>
                  <a:lnTo>
                    <a:pt x="357682" y="262966"/>
                  </a:lnTo>
                  <a:lnTo>
                    <a:pt x="357682" y="240919"/>
                  </a:lnTo>
                  <a:lnTo>
                    <a:pt x="357682" y="238798"/>
                  </a:lnTo>
                  <a:lnTo>
                    <a:pt x="357682" y="219456"/>
                  </a:lnTo>
                  <a:lnTo>
                    <a:pt x="357682" y="195275"/>
                  </a:lnTo>
                  <a:lnTo>
                    <a:pt x="333514" y="195275"/>
                  </a:lnTo>
                  <a:lnTo>
                    <a:pt x="333514" y="219456"/>
                  </a:lnTo>
                  <a:lnTo>
                    <a:pt x="333514" y="238798"/>
                  </a:lnTo>
                  <a:lnTo>
                    <a:pt x="212610" y="238798"/>
                  </a:lnTo>
                  <a:lnTo>
                    <a:pt x="212610" y="219456"/>
                  </a:lnTo>
                  <a:lnTo>
                    <a:pt x="333514" y="219456"/>
                  </a:lnTo>
                  <a:lnTo>
                    <a:pt x="333514" y="195275"/>
                  </a:lnTo>
                  <a:lnTo>
                    <a:pt x="317207" y="195275"/>
                  </a:lnTo>
                  <a:lnTo>
                    <a:pt x="317207" y="181749"/>
                  </a:lnTo>
                  <a:lnTo>
                    <a:pt x="317207" y="172580"/>
                  </a:lnTo>
                  <a:lnTo>
                    <a:pt x="351320" y="139661"/>
                  </a:lnTo>
                  <a:lnTo>
                    <a:pt x="364363" y="92684"/>
                  </a:lnTo>
                  <a:lnTo>
                    <a:pt x="364363" y="24168"/>
                  </a:lnTo>
                  <a:lnTo>
                    <a:pt x="392163" y="24168"/>
                  </a:lnTo>
                  <a:lnTo>
                    <a:pt x="392163" y="0"/>
                  </a:lnTo>
                  <a:lnTo>
                    <a:pt x="340182" y="0"/>
                  </a:lnTo>
                  <a:lnTo>
                    <a:pt x="340182" y="24168"/>
                  </a:lnTo>
                  <a:lnTo>
                    <a:pt x="340182" y="92684"/>
                  </a:lnTo>
                  <a:lnTo>
                    <a:pt x="334899" y="118783"/>
                  </a:lnTo>
                  <a:lnTo>
                    <a:pt x="320509" y="140131"/>
                  </a:lnTo>
                  <a:lnTo>
                    <a:pt x="299173" y="154546"/>
                  </a:lnTo>
                  <a:lnTo>
                    <a:pt x="293027" y="155803"/>
                  </a:lnTo>
                  <a:lnTo>
                    <a:pt x="293027" y="181749"/>
                  </a:lnTo>
                  <a:lnTo>
                    <a:pt x="293027" y="195275"/>
                  </a:lnTo>
                  <a:lnTo>
                    <a:pt x="253136" y="195275"/>
                  </a:lnTo>
                  <a:lnTo>
                    <a:pt x="253136" y="181749"/>
                  </a:lnTo>
                  <a:lnTo>
                    <a:pt x="259562" y="183222"/>
                  </a:lnTo>
                  <a:lnTo>
                    <a:pt x="266230" y="184010"/>
                  </a:lnTo>
                  <a:lnTo>
                    <a:pt x="279920" y="184010"/>
                  </a:lnTo>
                  <a:lnTo>
                    <a:pt x="286600" y="183222"/>
                  </a:lnTo>
                  <a:lnTo>
                    <a:pt x="293027" y="181749"/>
                  </a:lnTo>
                  <a:lnTo>
                    <a:pt x="293027" y="155803"/>
                  </a:lnTo>
                  <a:lnTo>
                    <a:pt x="273050" y="159842"/>
                  </a:lnTo>
                  <a:lnTo>
                    <a:pt x="246951" y="154546"/>
                  </a:lnTo>
                  <a:lnTo>
                    <a:pt x="225615" y="140131"/>
                  </a:lnTo>
                  <a:lnTo>
                    <a:pt x="211226" y="118783"/>
                  </a:lnTo>
                  <a:lnTo>
                    <a:pt x="205955" y="92684"/>
                  </a:lnTo>
                  <a:lnTo>
                    <a:pt x="205955" y="24168"/>
                  </a:lnTo>
                  <a:lnTo>
                    <a:pt x="340182" y="24168"/>
                  </a:lnTo>
                  <a:lnTo>
                    <a:pt x="340182" y="0"/>
                  </a:lnTo>
                  <a:lnTo>
                    <a:pt x="153987" y="0"/>
                  </a:lnTo>
                  <a:lnTo>
                    <a:pt x="153987" y="24168"/>
                  </a:lnTo>
                  <a:lnTo>
                    <a:pt x="181800" y="24168"/>
                  </a:lnTo>
                  <a:lnTo>
                    <a:pt x="181800" y="92684"/>
                  </a:lnTo>
                  <a:lnTo>
                    <a:pt x="185216" y="117462"/>
                  </a:lnTo>
                  <a:lnTo>
                    <a:pt x="194830" y="139661"/>
                  </a:lnTo>
                  <a:lnTo>
                    <a:pt x="209727" y="158343"/>
                  </a:lnTo>
                  <a:lnTo>
                    <a:pt x="228955" y="172580"/>
                  </a:lnTo>
                  <a:lnTo>
                    <a:pt x="228955" y="195275"/>
                  </a:lnTo>
                  <a:lnTo>
                    <a:pt x="188417" y="195275"/>
                  </a:lnTo>
                  <a:lnTo>
                    <a:pt x="188417" y="216763"/>
                  </a:lnTo>
                  <a:lnTo>
                    <a:pt x="47980" y="216763"/>
                  </a:lnTo>
                  <a:lnTo>
                    <a:pt x="39509" y="218478"/>
                  </a:lnTo>
                  <a:lnTo>
                    <a:pt x="32588" y="223139"/>
                  </a:lnTo>
                  <a:lnTo>
                    <a:pt x="27927" y="230047"/>
                  </a:lnTo>
                  <a:lnTo>
                    <a:pt x="26225" y="238506"/>
                  </a:lnTo>
                  <a:lnTo>
                    <a:pt x="26225" y="252285"/>
                  </a:lnTo>
                  <a:lnTo>
                    <a:pt x="15684" y="257721"/>
                  </a:lnTo>
                  <a:lnTo>
                    <a:pt x="7391" y="266001"/>
                  </a:lnTo>
                  <a:lnTo>
                    <a:pt x="1943" y="276504"/>
                  </a:lnTo>
                  <a:lnTo>
                    <a:pt x="76" y="288137"/>
                  </a:lnTo>
                  <a:lnTo>
                    <a:pt x="0" y="524548"/>
                  </a:lnTo>
                  <a:lnTo>
                    <a:pt x="1943" y="536613"/>
                  </a:lnTo>
                  <a:lnTo>
                    <a:pt x="7391" y="547103"/>
                  </a:lnTo>
                  <a:lnTo>
                    <a:pt x="15684" y="555396"/>
                  </a:lnTo>
                  <a:lnTo>
                    <a:pt x="26225" y="560844"/>
                  </a:lnTo>
                  <a:lnTo>
                    <a:pt x="26225" y="574636"/>
                  </a:lnTo>
                  <a:lnTo>
                    <a:pt x="27927" y="583082"/>
                  </a:lnTo>
                  <a:lnTo>
                    <a:pt x="32588" y="590003"/>
                  </a:lnTo>
                  <a:lnTo>
                    <a:pt x="39509" y="594677"/>
                  </a:lnTo>
                  <a:lnTo>
                    <a:pt x="47980" y="596392"/>
                  </a:lnTo>
                  <a:lnTo>
                    <a:pt x="436092" y="596392"/>
                  </a:lnTo>
                  <a:lnTo>
                    <a:pt x="436092" y="572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9279318" y="4648909"/>
            <a:ext cx="1058292" cy="1058292"/>
            <a:chOff x="8351712" y="4565048"/>
            <a:chExt cx="952500" cy="952500"/>
          </a:xfrm>
        </p:grpSpPr>
        <p:sp>
          <p:nvSpPr>
            <p:cNvPr id="125" name="object 125"/>
            <p:cNvSpPr/>
            <p:nvPr/>
          </p:nvSpPr>
          <p:spPr>
            <a:xfrm>
              <a:off x="8351710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06193" y="4940744"/>
              <a:ext cx="607695" cy="411480"/>
            </a:xfrm>
            <a:custGeom>
              <a:avLst/>
              <a:gdLst/>
              <a:ahLst/>
              <a:cxnLst/>
              <a:rect l="l" t="t" r="r" b="b"/>
              <a:pathLst>
                <a:path w="607695" h="411479">
                  <a:moveTo>
                    <a:pt x="607491" y="138938"/>
                  </a:moveTo>
                  <a:lnTo>
                    <a:pt x="557339" y="81978"/>
                  </a:lnTo>
                  <a:lnTo>
                    <a:pt x="557339" y="127609"/>
                  </a:lnTo>
                  <a:lnTo>
                    <a:pt x="552500" y="127609"/>
                  </a:lnTo>
                  <a:lnTo>
                    <a:pt x="552500" y="147726"/>
                  </a:lnTo>
                  <a:lnTo>
                    <a:pt x="338848" y="339432"/>
                  </a:lnTo>
                  <a:lnTo>
                    <a:pt x="427863" y="147726"/>
                  </a:lnTo>
                  <a:lnTo>
                    <a:pt x="552500" y="147726"/>
                  </a:lnTo>
                  <a:lnTo>
                    <a:pt x="552500" y="127609"/>
                  </a:lnTo>
                  <a:lnTo>
                    <a:pt x="437197" y="127609"/>
                  </a:lnTo>
                  <a:lnTo>
                    <a:pt x="478688" y="38265"/>
                  </a:lnTo>
                  <a:lnTo>
                    <a:pt x="557339" y="127609"/>
                  </a:lnTo>
                  <a:lnTo>
                    <a:pt x="557339" y="81978"/>
                  </a:lnTo>
                  <a:lnTo>
                    <a:pt x="511733" y="30162"/>
                  </a:lnTo>
                  <a:lnTo>
                    <a:pt x="485178" y="0"/>
                  </a:lnTo>
                  <a:lnTo>
                    <a:pt x="460273" y="0"/>
                  </a:lnTo>
                  <a:lnTo>
                    <a:pt x="460273" y="30162"/>
                  </a:lnTo>
                  <a:lnTo>
                    <a:pt x="415036" y="127609"/>
                  </a:lnTo>
                  <a:lnTo>
                    <a:pt x="405688" y="127609"/>
                  </a:lnTo>
                  <a:lnTo>
                    <a:pt x="405688" y="147726"/>
                  </a:lnTo>
                  <a:lnTo>
                    <a:pt x="303733" y="367334"/>
                  </a:lnTo>
                  <a:lnTo>
                    <a:pt x="268630" y="291719"/>
                  </a:lnTo>
                  <a:lnTo>
                    <a:pt x="268630" y="339458"/>
                  </a:lnTo>
                  <a:lnTo>
                    <a:pt x="54978" y="147726"/>
                  </a:lnTo>
                  <a:lnTo>
                    <a:pt x="179603" y="147726"/>
                  </a:lnTo>
                  <a:lnTo>
                    <a:pt x="268630" y="339458"/>
                  </a:lnTo>
                  <a:lnTo>
                    <a:pt x="268630" y="291719"/>
                  </a:lnTo>
                  <a:lnTo>
                    <a:pt x="201790" y="147726"/>
                  </a:lnTo>
                  <a:lnTo>
                    <a:pt x="405688" y="147726"/>
                  </a:lnTo>
                  <a:lnTo>
                    <a:pt x="405688" y="127609"/>
                  </a:lnTo>
                  <a:lnTo>
                    <a:pt x="192443" y="127609"/>
                  </a:lnTo>
                  <a:lnTo>
                    <a:pt x="170268" y="79844"/>
                  </a:lnTo>
                  <a:lnTo>
                    <a:pt x="170268" y="127609"/>
                  </a:lnTo>
                  <a:lnTo>
                    <a:pt x="50139" y="127609"/>
                  </a:lnTo>
                  <a:lnTo>
                    <a:pt x="128778" y="38277"/>
                  </a:lnTo>
                  <a:lnTo>
                    <a:pt x="170268" y="127609"/>
                  </a:lnTo>
                  <a:lnTo>
                    <a:pt x="170268" y="79844"/>
                  </a:lnTo>
                  <a:lnTo>
                    <a:pt x="147205" y="30162"/>
                  </a:lnTo>
                  <a:lnTo>
                    <a:pt x="460273" y="30162"/>
                  </a:lnTo>
                  <a:lnTo>
                    <a:pt x="460273" y="0"/>
                  </a:lnTo>
                  <a:lnTo>
                    <a:pt x="122288" y="0"/>
                  </a:lnTo>
                  <a:lnTo>
                    <a:pt x="0" y="138938"/>
                  </a:lnTo>
                  <a:lnTo>
                    <a:pt x="303733" y="411429"/>
                  </a:lnTo>
                  <a:lnTo>
                    <a:pt x="348869" y="370941"/>
                  </a:lnTo>
                  <a:lnTo>
                    <a:pt x="607491" y="138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84983" y="4948863"/>
              <a:ext cx="249918" cy="136525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10507046" y="4648909"/>
            <a:ext cx="1058292" cy="1058292"/>
            <a:chOff x="9456711" y="4565048"/>
            <a:chExt cx="952500" cy="952500"/>
          </a:xfrm>
        </p:grpSpPr>
        <p:sp>
          <p:nvSpPr>
            <p:cNvPr id="129" name="object 129"/>
            <p:cNvSpPr/>
            <p:nvPr/>
          </p:nvSpPr>
          <p:spPr>
            <a:xfrm>
              <a:off x="9456712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37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67" y="249250"/>
                  </a:lnTo>
                  <a:lnTo>
                    <a:pt x="37414" y="290880"/>
                  </a:lnTo>
                  <a:lnTo>
                    <a:pt x="21399" y="334632"/>
                  </a:lnTo>
                  <a:lnTo>
                    <a:pt x="9664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606900" y="4830676"/>
              <a:ext cx="652145" cy="421640"/>
            </a:xfrm>
            <a:custGeom>
              <a:avLst/>
              <a:gdLst/>
              <a:ahLst/>
              <a:cxnLst/>
              <a:rect l="l" t="t" r="r" b="b"/>
              <a:pathLst>
                <a:path w="652145" h="421639">
                  <a:moveTo>
                    <a:pt x="579221" y="0"/>
                  </a:moveTo>
                  <a:lnTo>
                    <a:pt x="72910" y="0"/>
                  </a:lnTo>
                  <a:lnTo>
                    <a:pt x="44534" y="5736"/>
                  </a:lnTo>
                  <a:lnTo>
                    <a:pt x="21358" y="21374"/>
                  </a:lnTo>
                  <a:lnTo>
                    <a:pt x="5730" y="44555"/>
                  </a:lnTo>
                  <a:lnTo>
                    <a:pt x="0" y="72923"/>
                  </a:lnTo>
                  <a:lnTo>
                    <a:pt x="0" y="348360"/>
                  </a:lnTo>
                  <a:lnTo>
                    <a:pt x="5730" y="376737"/>
                  </a:lnTo>
                  <a:lnTo>
                    <a:pt x="21358" y="399913"/>
                  </a:lnTo>
                  <a:lnTo>
                    <a:pt x="44534" y="415540"/>
                  </a:lnTo>
                  <a:lnTo>
                    <a:pt x="72910" y="421271"/>
                  </a:lnTo>
                  <a:lnTo>
                    <a:pt x="579221" y="421271"/>
                  </a:lnTo>
                  <a:lnTo>
                    <a:pt x="607606" y="415540"/>
                  </a:lnTo>
                  <a:lnTo>
                    <a:pt x="630777" y="399913"/>
                  </a:lnTo>
                  <a:lnTo>
                    <a:pt x="646394" y="376737"/>
                  </a:lnTo>
                  <a:lnTo>
                    <a:pt x="652119" y="348360"/>
                  </a:lnTo>
                  <a:lnTo>
                    <a:pt x="652119" y="325208"/>
                  </a:lnTo>
                  <a:lnTo>
                    <a:pt x="262369" y="325208"/>
                  </a:lnTo>
                  <a:lnTo>
                    <a:pt x="260184" y="324650"/>
                  </a:lnTo>
                  <a:lnTo>
                    <a:pt x="253758" y="321195"/>
                  </a:lnTo>
                  <a:lnTo>
                    <a:pt x="251028" y="316585"/>
                  </a:lnTo>
                  <a:lnTo>
                    <a:pt x="251028" y="104673"/>
                  </a:lnTo>
                  <a:lnTo>
                    <a:pt x="253758" y="100037"/>
                  </a:lnTo>
                  <a:lnTo>
                    <a:pt x="262534" y="95338"/>
                  </a:lnTo>
                  <a:lnTo>
                    <a:pt x="652119" y="95338"/>
                  </a:lnTo>
                  <a:lnTo>
                    <a:pt x="652119" y="72923"/>
                  </a:lnTo>
                  <a:lnTo>
                    <a:pt x="646394" y="44555"/>
                  </a:lnTo>
                  <a:lnTo>
                    <a:pt x="630777" y="21374"/>
                  </a:lnTo>
                  <a:lnTo>
                    <a:pt x="607606" y="5736"/>
                  </a:lnTo>
                  <a:lnTo>
                    <a:pt x="579221" y="0"/>
                  </a:lnTo>
                  <a:close/>
                </a:path>
                <a:path w="652145" h="421639">
                  <a:moveTo>
                    <a:pt x="652119" y="95338"/>
                  </a:moveTo>
                  <a:lnTo>
                    <a:pt x="262534" y="95338"/>
                  </a:lnTo>
                  <a:lnTo>
                    <a:pt x="267868" y="95542"/>
                  </a:lnTo>
                  <a:lnTo>
                    <a:pt x="272059" y="98297"/>
                  </a:lnTo>
                  <a:lnTo>
                    <a:pt x="444157" y="199275"/>
                  </a:lnTo>
                  <a:lnTo>
                    <a:pt x="447979" y="201777"/>
                  </a:lnTo>
                  <a:lnTo>
                    <a:pt x="450278" y="206044"/>
                  </a:lnTo>
                  <a:lnTo>
                    <a:pt x="450278" y="215188"/>
                  </a:lnTo>
                  <a:lnTo>
                    <a:pt x="447979" y="219506"/>
                  </a:lnTo>
                  <a:lnTo>
                    <a:pt x="444157" y="221983"/>
                  </a:lnTo>
                  <a:lnTo>
                    <a:pt x="272059" y="322960"/>
                  </a:lnTo>
                  <a:lnTo>
                    <a:pt x="269798" y="324446"/>
                  </a:lnTo>
                  <a:lnTo>
                    <a:pt x="267195" y="325208"/>
                  </a:lnTo>
                  <a:lnTo>
                    <a:pt x="652119" y="325208"/>
                  </a:lnTo>
                  <a:lnTo>
                    <a:pt x="652119" y="95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9619142" y="4783930"/>
            <a:ext cx="338653" cy="270081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667" b="1" spc="-67" dirty="0">
                <a:solidFill>
                  <a:srgbClr val="FFFFFF"/>
                </a:solidFill>
                <a:latin typeface="Arial"/>
                <a:cs typeface="Arial"/>
              </a:rPr>
              <a:t>VIP</a:t>
            </a:r>
            <a:endParaRPr sz="1667">
              <a:latin typeface="Arial"/>
              <a:cs typeface="Arial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9417747" y="4934503"/>
            <a:ext cx="781725" cy="501629"/>
            <a:chOff x="8476303" y="4822092"/>
            <a:chExt cx="703580" cy="451484"/>
          </a:xfrm>
        </p:grpSpPr>
        <p:sp>
          <p:nvSpPr>
            <p:cNvPr id="133" name="object 133"/>
            <p:cNvSpPr/>
            <p:nvPr/>
          </p:nvSpPr>
          <p:spPr>
            <a:xfrm>
              <a:off x="9096222" y="4940756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20">
                  <a:moveTo>
                    <a:pt x="83426" y="38087"/>
                  </a:moveTo>
                  <a:lnTo>
                    <a:pt x="80492" y="35166"/>
                  </a:lnTo>
                  <a:lnTo>
                    <a:pt x="48221" y="35166"/>
                  </a:lnTo>
                  <a:lnTo>
                    <a:pt x="48221" y="2895"/>
                  </a:lnTo>
                  <a:lnTo>
                    <a:pt x="45288" y="0"/>
                  </a:lnTo>
                  <a:lnTo>
                    <a:pt x="38100" y="0"/>
                  </a:lnTo>
                  <a:lnTo>
                    <a:pt x="35191" y="2895"/>
                  </a:lnTo>
                  <a:lnTo>
                    <a:pt x="35191" y="35166"/>
                  </a:lnTo>
                  <a:lnTo>
                    <a:pt x="2933" y="35166"/>
                  </a:lnTo>
                  <a:lnTo>
                    <a:pt x="0" y="38087"/>
                  </a:lnTo>
                  <a:lnTo>
                    <a:pt x="0" y="45275"/>
                  </a:lnTo>
                  <a:lnTo>
                    <a:pt x="2933" y="48183"/>
                  </a:lnTo>
                  <a:lnTo>
                    <a:pt x="35191" y="48183"/>
                  </a:lnTo>
                  <a:lnTo>
                    <a:pt x="35191" y="80492"/>
                  </a:lnTo>
                  <a:lnTo>
                    <a:pt x="38100" y="83388"/>
                  </a:lnTo>
                  <a:lnTo>
                    <a:pt x="41694" y="83388"/>
                  </a:lnTo>
                  <a:lnTo>
                    <a:pt x="45288" y="83388"/>
                  </a:lnTo>
                  <a:lnTo>
                    <a:pt x="48221" y="80492"/>
                  </a:lnTo>
                  <a:lnTo>
                    <a:pt x="48221" y="48183"/>
                  </a:lnTo>
                  <a:lnTo>
                    <a:pt x="76898" y="48183"/>
                  </a:lnTo>
                  <a:lnTo>
                    <a:pt x="80492" y="48183"/>
                  </a:lnTo>
                  <a:lnTo>
                    <a:pt x="83426" y="45275"/>
                  </a:lnTo>
                  <a:lnTo>
                    <a:pt x="83426" y="38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476297" y="4822100"/>
              <a:ext cx="621030" cy="451484"/>
            </a:xfrm>
            <a:custGeom>
              <a:avLst/>
              <a:gdLst/>
              <a:ahLst/>
              <a:cxnLst/>
              <a:rect l="l" t="t" r="r" b="b"/>
              <a:pathLst>
                <a:path w="621029" h="451485">
                  <a:moveTo>
                    <a:pt x="83400" y="405777"/>
                  </a:moveTo>
                  <a:lnTo>
                    <a:pt x="80492" y="402856"/>
                  </a:lnTo>
                  <a:lnTo>
                    <a:pt x="48234" y="402856"/>
                  </a:lnTo>
                  <a:lnTo>
                    <a:pt x="48234" y="370624"/>
                  </a:lnTo>
                  <a:lnTo>
                    <a:pt x="45300" y="367690"/>
                  </a:lnTo>
                  <a:lnTo>
                    <a:pt x="38112" y="367690"/>
                  </a:lnTo>
                  <a:lnTo>
                    <a:pt x="35179" y="370624"/>
                  </a:lnTo>
                  <a:lnTo>
                    <a:pt x="35179" y="402856"/>
                  </a:lnTo>
                  <a:lnTo>
                    <a:pt x="2908" y="402856"/>
                  </a:lnTo>
                  <a:lnTo>
                    <a:pt x="0" y="405777"/>
                  </a:lnTo>
                  <a:lnTo>
                    <a:pt x="0" y="412978"/>
                  </a:lnTo>
                  <a:lnTo>
                    <a:pt x="2908" y="415912"/>
                  </a:lnTo>
                  <a:lnTo>
                    <a:pt x="35179" y="415912"/>
                  </a:lnTo>
                  <a:lnTo>
                    <a:pt x="35179" y="448170"/>
                  </a:lnTo>
                  <a:lnTo>
                    <a:pt x="38112" y="451104"/>
                  </a:lnTo>
                  <a:lnTo>
                    <a:pt x="41706" y="451104"/>
                  </a:lnTo>
                  <a:lnTo>
                    <a:pt x="45300" y="451104"/>
                  </a:lnTo>
                  <a:lnTo>
                    <a:pt x="48234" y="448170"/>
                  </a:lnTo>
                  <a:lnTo>
                    <a:pt x="48234" y="415912"/>
                  </a:lnTo>
                  <a:lnTo>
                    <a:pt x="76898" y="415912"/>
                  </a:lnTo>
                  <a:lnTo>
                    <a:pt x="80492" y="415912"/>
                  </a:lnTo>
                  <a:lnTo>
                    <a:pt x="83400" y="412978"/>
                  </a:lnTo>
                  <a:lnTo>
                    <a:pt x="83400" y="405777"/>
                  </a:lnTo>
                  <a:close/>
                </a:path>
                <a:path w="621029" h="451485">
                  <a:moveTo>
                    <a:pt x="620496" y="38112"/>
                  </a:moveTo>
                  <a:lnTo>
                    <a:pt x="617588" y="35179"/>
                  </a:lnTo>
                  <a:lnTo>
                    <a:pt x="585330" y="35179"/>
                  </a:lnTo>
                  <a:lnTo>
                    <a:pt x="585330" y="2921"/>
                  </a:lnTo>
                  <a:lnTo>
                    <a:pt x="582396" y="0"/>
                  </a:lnTo>
                  <a:lnTo>
                    <a:pt x="575208" y="0"/>
                  </a:lnTo>
                  <a:lnTo>
                    <a:pt x="572274" y="2921"/>
                  </a:lnTo>
                  <a:lnTo>
                    <a:pt x="572274" y="35179"/>
                  </a:lnTo>
                  <a:lnTo>
                    <a:pt x="540004" y="35179"/>
                  </a:lnTo>
                  <a:lnTo>
                    <a:pt x="537095" y="38112"/>
                  </a:lnTo>
                  <a:lnTo>
                    <a:pt x="537095" y="45313"/>
                  </a:lnTo>
                  <a:lnTo>
                    <a:pt x="540004" y="48209"/>
                  </a:lnTo>
                  <a:lnTo>
                    <a:pt x="572274" y="48209"/>
                  </a:lnTo>
                  <a:lnTo>
                    <a:pt x="572274" y="80505"/>
                  </a:lnTo>
                  <a:lnTo>
                    <a:pt x="575208" y="83413"/>
                  </a:lnTo>
                  <a:lnTo>
                    <a:pt x="578802" y="83413"/>
                  </a:lnTo>
                  <a:lnTo>
                    <a:pt x="582396" y="83413"/>
                  </a:lnTo>
                  <a:lnTo>
                    <a:pt x="585330" y="80505"/>
                  </a:lnTo>
                  <a:lnTo>
                    <a:pt x="585330" y="48209"/>
                  </a:lnTo>
                  <a:lnTo>
                    <a:pt x="613994" y="48209"/>
                  </a:lnTo>
                  <a:lnTo>
                    <a:pt x="617588" y="48209"/>
                  </a:lnTo>
                  <a:lnTo>
                    <a:pt x="620496" y="45313"/>
                  </a:lnTo>
                  <a:lnTo>
                    <a:pt x="620496" y="38112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1977435" y="3280000"/>
            <a:ext cx="1058292" cy="1058292"/>
            <a:chOff x="1779761" y="3332981"/>
            <a:chExt cx="952500" cy="952500"/>
          </a:xfrm>
        </p:grpSpPr>
        <p:sp>
          <p:nvSpPr>
            <p:cNvPr id="136" name="object 136"/>
            <p:cNvSpPr/>
            <p:nvPr/>
          </p:nvSpPr>
          <p:spPr>
            <a:xfrm>
              <a:off x="1779752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958175" y="3734193"/>
              <a:ext cx="595630" cy="359410"/>
            </a:xfrm>
            <a:custGeom>
              <a:avLst/>
              <a:gdLst/>
              <a:ahLst/>
              <a:cxnLst/>
              <a:rect l="l" t="t" r="r" b="b"/>
              <a:pathLst>
                <a:path w="595630" h="359410">
                  <a:moveTo>
                    <a:pt x="100876" y="117271"/>
                  </a:moveTo>
                  <a:lnTo>
                    <a:pt x="93141" y="109575"/>
                  </a:lnTo>
                  <a:lnTo>
                    <a:pt x="74041" y="109575"/>
                  </a:lnTo>
                  <a:lnTo>
                    <a:pt x="66268" y="117271"/>
                  </a:lnTo>
                  <a:lnTo>
                    <a:pt x="66268" y="136436"/>
                  </a:lnTo>
                  <a:lnTo>
                    <a:pt x="74041" y="144157"/>
                  </a:lnTo>
                  <a:lnTo>
                    <a:pt x="93141" y="144157"/>
                  </a:lnTo>
                  <a:lnTo>
                    <a:pt x="100876" y="136436"/>
                  </a:lnTo>
                  <a:lnTo>
                    <a:pt x="100876" y="126847"/>
                  </a:lnTo>
                  <a:lnTo>
                    <a:pt x="100876" y="117271"/>
                  </a:lnTo>
                  <a:close/>
                </a:path>
                <a:path w="595630" h="359410">
                  <a:moveTo>
                    <a:pt x="595376" y="179755"/>
                  </a:moveTo>
                  <a:lnTo>
                    <a:pt x="591667" y="169138"/>
                  </a:lnTo>
                  <a:lnTo>
                    <a:pt x="588606" y="166217"/>
                  </a:lnTo>
                  <a:lnTo>
                    <a:pt x="579691" y="157683"/>
                  </a:lnTo>
                  <a:lnTo>
                    <a:pt x="560095" y="150685"/>
                  </a:lnTo>
                  <a:lnTo>
                    <a:pt x="551764" y="149898"/>
                  </a:lnTo>
                  <a:lnTo>
                    <a:pt x="532676" y="148094"/>
                  </a:lnTo>
                  <a:lnTo>
                    <a:pt x="497293" y="149898"/>
                  </a:lnTo>
                  <a:lnTo>
                    <a:pt x="369989" y="22618"/>
                  </a:lnTo>
                  <a:lnTo>
                    <a:pt x="347370" y="0"/>
                  </a:lnTo>
                  <a:lnTo>
                    <a:pt x="341363" y="0"/>
                  </a:lnTo>
                  <a:lnTo>
                    <a:pt x="242646" y="98729"/>
                  </a:lnTo>
                  <a:lnTo>
                    <a:pt x="242646" y="104470"/>
                  </a:lnTo>
                  <a:lnTo>
                    <a:pt x="249745" y="111518"/>
                  </a:lnTo>
                  <a:lnTo>
                    <a:pt x="255473" y="111518"/>
                  </a:lnTo>
                  <a:lnTo>
                    <a:pt x="344373" y="22618"/>
                  </a:lnTo>
                  <a:lnTo>
                    <a:pt x="487540" y="165773"/>
                  </a:lnTo>
                  <a:lnTo>
                    <a:pt x="489470" y="167741"/>
                  </a:lnTo>
                  <a:lnTo>
                    <a:pt x="492175" y="168719"/>
                  </a:lnTo>
                  <a:lnTo>
                    <a:pt x="494957" y="168389"/>
                  </a:lnTo>
                  <a:lnTo>
                    <a:pt x="533933" y="166217"/>
                  </a:lnTo>
                  <a:lnTo>
                    <a:pt x="558088" y="168732"/>
                  </a:lnTo>
                  <a:lnTo>
                    <a:pt x="570966" y="173596"/>
                  </a:lnTo>
                  <a:lnTo>
                    <a:pt x="576097" y="178422"/>
                  </a:lnTo>
                  <a:lnTo>
                    <a:pt x="580339" y="185394"/>
                  </a:lnTo>
                  <a:lnTo>
                    <a:pt x="574040" y="195567"/>
                  </a:lnTo>
                  <a:lnTo>
                    <a:pt x="523379" y="251828"/>
                  </a:lnTo>
                  <a:lnTo>
                    <a:pt x="475399" y="292735"/>
                  </a:lnTo>
                  <a:lnTo>
                    <a:pt x="430174" y="320090"/>
                  </a:lnTo>
                  <a:lnTo>
                    <a:pt x="387807" y="335699"/>
                  </a:lnTo>
                  <a:lnTo>
                    <a:pt x="348386" y="341388"/>
                  </a:lnTo>
                  <a:lnTo>
                    <a:pt x="311988" y="339001"/>
                  </a:lnTo>
                  <a:lnTo>
                    <a:pt x="248640" y="317207"/>
                  </a:lnTo>
                  <a:lnTo>
                    <a:pt x="198501" y="284911"/>
                  </a:lnTo>
                  <a:lnTo>
                    <a:pt x="165303" y="258914"/>
                  </a:lnTo>
                  <a:lnTo>
                    <a:pt x="154317" y="251091"/>
                  </a:lnTo>
                  <a:lnTo>
                    <a:pt x="145872" y="246634"/>
                  </a:lnTo>
                  <a:lnTo>
                    <a:pt x="145872" y="113461"/>
                  </a:lnTo>
                  <a:lnTo>
                    <a:pt x="191681" y="121323"/>
                  </a:lnTo>
                  <a:lnTo>
                    <a:pt x="244602" y="139242"/>
                  </a:lnTo>
                  <a:lnTo>
                    <a:pt x="301129" y="172491"/>
                  </a:lnTo>
                  <a:lnTo>
                    <a:pt x="302666" y="173697"/>
                  </a:lnTo>
                  <a:lnTo>
                    <a:pt x="304546" y="174345"/>
                  </a:lnTo>
                  <a:lnTo>
                    <a:pt x="433362" y="176911"/>
                  </a:lnTo>
                  <a:lnTo>
                    <a:pt x="467144" y="210705"/>
                  </a:lnTo>
                  <a:lnTo>
                    <a:pt x="464489" y="223837"/>
                  </a:lnTo>
                  <a:lnTo>
                    <a:pt x="457238" y="234569"/>
                  </a:lnTo>
                  <a:lnTo>
                    <a:pt x="446506" y="241820"/>
                  </a:lnTo>
                  <a:lnTo>
                    <a:pt x="433362" y="244475"/>
                  </a:lnTo>
                  <a:lnTo>
                    <a:pt x="274764" y="244475"/>
                  </a:lnTo>
                  <a:lnTo>
                    <a:pt x="270713" y="248526"/>
                  </a:lnTo>
                  <a:lnTo>
                    <a:pt x="270713" y="258546"/>
                  </a:lnTo>
                  <a:lnTo>
                    <a:pt x="274764" y="262597"/>
                  </a:lnTo>
                  <a:lnTo>
                    <a:pt x="433362" y="262597"/>
                  </a:lnTo>
                  <a:lnTo>
                    <a:pt x="453542" y="258521"/>
                  </a:lnTo>
                  <a:lnTo>
                    <a:pt x="470039" y="247383"/>
                  </a:lnTo>
                  <a:lnTo>
                    <a:pt x="481177" y="230886"/>
                  </a:lnTo>
                  <a:lnTo>
                    <a:pt x="485254" y="210705"/>
                  </a:lnTo>
                  <a:lnTo>
                    <a:pt x="481177" y="190512"/>
                  </a:lnTo>
                  <a:lnTo>
                    <a:pt x="470065" y="174015"/>
                  </a:lnTo>
                  <a:lnTo>
                    <a:pt x="453618" y="162877"/>
                  </a:lnTo>
                  <a:lnTo>
                    <a:pt x="433539" y="158800"/>
                  </a:lnTo>
                  <a:lnTo>
                    <a:pt x="309803" y="156337"/>
                  </a:lnTo>
                  <a:lnTo>
                    <a:pt x="250596" y="121970"/>
                  </a:lnTo>
                  <a:lnTo>
                    <a:pt x="195770" y="103492"/>
                  </a:lnTo>
                  <a:lnTo>
                    <a:pt x="154774" y="95999"/>
                  </a:lnTo>
                  <a:lnTo>
                    <a:pt x="145872" y="95275"/>
                  </a:lnTo>
                  <a:lnTo>
                    <a:pt x="145872" y="73672"/>
                  </a:lnTo>
                  <a:lnTo>
                    <a:pt x="141833" y="69634"/>
                  </a:lnTo>
                  <a:lnTo>
                    <a:pt x="4064" y="69634"/>
                  </a:lnTo>
                  <a:lnTo>
                    <a:pt x="0" y="73672"/>
                  </a:lnTo>
                  <a:lnTo>
                    <a:pt x="0" y="83705"/>
                  </a:lnTo>
                  <a:lnTo>
                    <a:pt x="4064" y="87782"/>
                  </a:lnTo>
                  <a:lnTo>
                    <a:pt x="127736" y="87782"/>
                  </a:lnTo>
                  <a:lnTo>
                    <a:pt x="127736" y="104101"/>
                  </a:lnTo>
                  <a:lnTo>
                    <a:pt x="127622" y="108343"/>
                  </a:lnTo>
                  <a:lnTo>
                    <a:pt x="127736" y="108470"/>
                  </a:lnTo>
                  <a:lnTo>
                    <a:pt x="127736" y="269506"/>
                  </a:lnTo>
                  <a:lnTo>
                    <a:pt x="4064" y="269506"/>
                  </a:lnTo>
                  <a:lnTo>
                    <a:pt x="0" y="273558"/>
                  </a:lnTo>
                  <a:lnTo>
                    <a:pt x="0" y="283591"/>
                  </a:lnTo>
                  <a:lnTo>
                    <a:pt x="4064" y="287616"/>
                  </a:lnTo>
                  <a:lnTo>
                    <a:pt x="136817" y="287616"/>
                  </a:lnTo>
                  <a:lnTo>
                    <a:pt x="141833" y="287616"/>
                  </a:lnTo>
                  <a:lnTo>
                    <a:pt x="145872" y="283591"/>
                  </a:lnTo>
                  <a:lnTo>
                    <a:pt x="145872" y="267373"/>
                  </a:lnTo>
                  <a:lnTo>
                    <a:pt x="149352" y="269684"/>
                  </a:lnTo>
                  <a:lnTo>
                    <a:pt x="158242" y="276390"/>
                  </a:lnTo>
                  <a:lnTo>
                    <a:pt x="167284" y="283527"/>
                  </a:lnTo>
                  <a:lnTo>
                    <a:pt x="198221" y="307149"/>
                  </a:lnTo>
                  <a:lnTo>
                    <a:pt x="238036" y="331914"/>
                  </a:lnTo>
                  <a:lnTo>
                    <a:pt x="286181" y="351447"/>
                  </a:lnTo>
                  <a:lnTo>
                    <a:pt x="342087" y="359371"/>
                  </a:lnTo>
                  <a:lnTo>
                    <a:pt x="377774" y="356146"/>
                  </a:lnTo>
                  <a:lnTo>
                    <a:pt x="415772" y="345668"/>
                  </a:lnTo>
                  <a:lnTo>
                    <a:pt x="424802" y="341388"/>
                  </a:lnTo>
                  <a:lnTo>
                    <a:pt x="455955" y="326669"/>
                  </a:lnTo>
                  <a:lnTo>
                    <a:pt x="498221" y="297942"/>
                  </a:lnTo>
                  <a:lnTo>
                    <a:pt x="542467" y="258241"/>
                  </a:lnTo>
                  <a:lnTo>
                    <a:pt x="588568" y="206349"/>
                  </a:lnTo>
                  <a:lnTo>
                    <a:pt x="595109" y="190182"/>
                  </a:lnTo>
                  <a:lnTo>
                    <a:pt x="595376" y="179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50430" y="3524949"/>
              <a:ext cx="304219" cy="228117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3205164" y="3280000"/>
            <a:ext cx="1058292" cy="1058292"/>
            <a:chOff x="2884760" y="3332981"/>
            <a:chExt cx="952500" cy="952500"/>
          </a:xfrm>
        </p:grpSpPr>
        <p:sp>
          <p:nvSpPr>
            <p:cNvPr id="140" name="object 140"/>
            <p:cNvSpPr/>
            <p:nvPr/>
          </p:nvSpPr>
          <p:spPr>
            <a:xfrm>
              <a:off x="2884754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53580" y="3468640"/>
              <a:ext cx="414610" cy="40438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3104578" y="3735146"/>
              <a:ext cx="513080" cy="415290"/>
            </a:xfrm>
            <a:custGeom>
              <a:avLst/>
              <a:gdLst/>
              <a:ahLst/>
              <a:cxnLst/>
              <a:rect l="l" t="t" r="r" b="b"/>
              <a:pathLst>
                <a:path w="513079" h="415289">
                  <a:moveTo>
                    <a:pt x="512851" y="188391"/>
                  </a:moveTo>
                  <a:lnTo>
                    <a:pt x="452780" y="159372"/>
                  </a:lnTo>
                  <a:lnTo>
                    <a:pt x="403440" y="151066"/>
                  </a:lnTo>
                  <a:lnTo>
                    <a:pt x="353110" y="161569"/>
                  </a:lnTo>
                  <a:lnTo>
                    <a:pt x="307987" y="196481"/>
                  </a:lnTo>
                  <a:lnTo>
                    <a:pt x="278853" y="236982"/>
                  </a:lnTo>
                  <a:lnTo>
                    <a:pt x="276720" y="241871"/>
                  </a:lnTo>
                  <a:lnTo>
                    <a:pt x="278930" y="247548"/>
                  </a:lnTo>
                  <a:lnTo>
                    <a:pt x="288696" y="251815"/>
                  </a:lnTo>
                  <a:lnTo>
                    <a:pt x="294373" y="249618"/>
                  </a:lnTo>
                  <a:lnTo>
                    <a:pt x="296532" y="244741"/>
                  </a:lnTo>
                  <a:lnTo>
                    <a:pt x="306565" y="227965"/>
                  </a:lnTo>
                  <a:lnTo>
                    <a:pt x="322148" y="209499"/>
                  </a:lnTo>
                  <a:lnTo>
                    <a:pt x="341236" y="192176"/>
                  </a:lnTo>
                  <a:lnTo>
                    <a:pt x="361823" y="178790"/>
                  </a:lnTo>
                  <a:lnTo>
                    <a:pt x="398792" y="170370"/>
                  </a:lnTo>
                  <a:lnTo>
                    <a:pt x="437032" y="175158"/>
                  </a:lnTo>
                  <a:lnTo>
                    <a:pt x="470331" y="186182"/>
                  </a:lnTo>
                  <a:lnTo>
                    <a:pt x="492467" y="196481"/>
                  </a:lnTo>
                  <a:lnTo>
                    <a:pt x="487667" y="220395"/>
                  </a:lnTo>
                  <a:lnTo>
                    <a:pt x="476885" y="253758"/>
                  </a:lnTo>
                  <a:lnTo>
                    <a:pt x="458127" y="287426"/>
                  </a:lnTo>
                  <a:lnTo>
                    <a:pt x="429437" y="312267"/>
                  </a:lnTo>
                  <a:lnTo>
                    <a:pt x="386130" y="324904"/>
                  </a:lnTo>
                  <a:lnTo>
                    <a:pt x="344106" y="323037"/>
                  </a:lnTo>
                  <a:lnTo>
                    <a:pt x="308838" y="310832"/>
                  </a:lnTo>
                  <a:lnTo>
                    <a:pt x="292201" y="297561"/>
                  </a:lnTo>
                  <a:lnTo>
                    <a:pt x="296125" y="291846"/>
                  </a:lnTo>
                  <a:lnTo>
                    <a:pt x="337464" y="255778"/>
                  </a:lnTo>
                  <a:lnTo>
                    <a:pt x="385749" y="231165"/>
                  </a:lnTo>
                  <a:lnTo>
                    <a:pt x="437629" y="220243"/>
                  </a:lnTo>
                  <a:lnTo>
                    <a:pt x="442937" y="219887"/>
                  </a:lnTo>
                  <a:lnTo>
                    <a:pt x="446976" y="215315"/>
                  </a:lnTo>
                  <a:lnTo>
                    <a:pt x="446303" y="204685"/>
                  </a:lnTo>
                  <a:lnTo>
                    <a:pt x="441617" y="200812"/>
                  </a:lnTo>
                  <a:lnTo>
                    <a:pt x="436410" y="200952"/>
                  </a:lnTo>
                  <a:lnTo>
                    <a:pt x="390817" y="209219"/>
                  </a:lnTo>
                  <a:lnTo>
                    <a:pt x="347306" y="227355"/>
                  </a:lnTo>
                  <a:lnTo>
                    <a:pt x="307721" y="254101"/>
                  </a:lnTo>
                  <a:lnTo>
                    <a:pt x="273939" y="288188"/>
                  </a:lnTo>
                  <a:lnTo>
                    <a:pt x="272465" y="290461"/>
                  </a:lnTo>
                  <a:lnTo>
                    <a:pt x="268084" y="293751"/>
                  </a:lnTo>
                  <a:lnTo>
                    <a:pt x="267449" y="298183"/>
                  </a:lnTo>
                  <a:lnTo>
                    <a:pt x="266103" y="300253"/>
                  </a:lnTo>
                  <a:lnTo>
                    <a:pt x="266103" y="4318"/>
                  </a:lnTo>
                  <a:lnTo>
                    <a:pt x="261785" y="0"/>
                  </a:lnTo>
                  <a:lnTo>
                    <a:pt x="251117" y="0"/>
                  </a:lnTo>
                  <a:lnTo>
                    <a:pt x="246799" y="4318"/>
                  </a:lnTo>
                  <a:lnTo>
                    <a:pt x="246799" y="327939"/>
                  </a:lnTo>
                  <a:lnTo>
                    <a:pt x="245389" y="325793"/>
                  </a:lnTo>
                  <a:lnTo>
                    <a:pt x="244767" y="321360"/>
                  </a:lnTo>
                  <a:lnTo>
                    <a:pt x="240398" y="318096"/>
                  </a:lnTo>
                  <a:lnTo>
                    <a:pt x="238912" y="315798"/>
                  </a:lnTo>
                  <a:lnTo>
                    <a:pt x="205143" y="281711"/>
                  </a:lnTo>
                  <a:lnTo>
                    <a:pt x="165557" y="254965"/>
                  </a:lnTo>
                  <a:lnTo>
                    <a:pt x="122047" y="236829"/>
                  </a:lnTo>
                  <a:lnTo>
                    <a:pt x="76466" y="228561"/>
                  </a:lnTo>
                  <a:lnTo>
                    <a:pt x="71081" y="228320"/>
                  </a:lnTo>
                  <a:lnTo>
                    <a:pt x="66548" y="232257"/>
                  </a:lnTo>
                  <a:lnTo>
                    <a:pt x="65874" y="242900"/>
                  </a:lnTo>
                  <a:lnTo>
                    <a:pt x="69913" y="247497"/>
                  </a:lnTo>
                  <a:lnTo>
                    <a:pt x="75222" y="247840"/>
                  </a:lnTo>
                  <a:lnTo>
                    <a:pt x="127101" y="258762"/>
                  </a:lnTo>
                  <a:lnTo>
                    <a:pt x="175387" y="283387"/>
                  </a:lnTo>
                  <a:lnTo>
                    <a:pt x="216725" y="319455"/>
                  </a:lnTo>
                  <a:lnTo>
                    <a:pt x="220649" y="325183"/>
                  </a:lnTo>
                  <a:lnTo>
                    <a:pt x="204012" y="338442"/>
                  </a:lnTo>
                  <a:lnTo>
                    <a:pt x="168744" y="350634"/>
                  </a:lnTo>
                  <a:lnTo>
                    <a:pt x="126720" y="352513"/>
                  </a:lnTo>
                  <a:lnTo>
                    <a:pt x="83439" y="339864"/>
                  </a:lnTo>
                  <a:lnTo>
                    <a:pt x="54787" y="315048"/>
                  </a:lnTo>
                  <a:lnTo>
                    <a:pt x="36029" y="281368"/>
                  </a:lnTo>
                  <a:lnTo>
                    <a:pt x="25222" y="247992"/>
                  </a:lnTo>
                  <a:lnTo>
                    <a:pt x="20408" y="224053"/>
                  </a:lnTo>
                  <a:lnTo>
                    <a:pt x="42557" y="213779"/>
                  </a:lnTo>
                  <a:lnTo>
                    <a:pt x="75857" y="202755"/>
                  </a:lnTo>
                  <a:lnTo>
                    <a:pt x="114084" y="197967"/>
                  </a:lnTo>
                  <a:lnTo>
                    <a:pt x="151028" y="206413"/>
                  </a:lnTo>
                  <a:lnTo>
                    <a:pt x="190703" y="237096"/>
                  </a:lnTo>
                  <a:lnTo>
                    <a:pt x="216319" y="272351"/>
                  </a:lnTo>
                  <a:lnTo>
                    <a:pt x="218478" y="277215"/>
                  </a:lnTo>
                  <a:lnTo>
                    <a:pt x="224155" y="279438"/>
                  </a:lnTo>
                  <a:lnTo>
                    <a:pt x="233921" y="275158"/>
                  </a:lnTo>
                  <a:lnTo>
                    <a:pt x="236156" y="269468"/>
                  </a:lnTo>
                  <a:lnTo>
                    <a:pt x="233997" y="264591"/>
                  </a:lnTo>
                  <a:lnTo>
                    <a:pt x="204876" y="224078"/>
                  </a:lnTo>
                  <a:lnTo>
                    <a:pt x="159766" y="189179"/>
                  </a:lnTo>
                  <a:lnTo>
                    <a:pt x="109435" y="178650"/>
                  </a:lnTo>
                  <a:lnTo>
                    <a:pt x="60083" y="186956"/>
                  </a:lnTo>
                  <a:lnTo>
                    <a:pt x="21894" y="201688"/>
                  </a:lnTo>
                  <a:lnTo>
                    <a:pt x="5054" y="210464"/>
                  </a:lnTo>
                  <a:lnTo>
                    <a:pt x="1828" y="212369"/>
                  </a:lnTo>
                  <a:lnTo>
                    <a:pt x="0" y="216001"/>
                  </a:lnTo>
                  <a:lnTo>
                    <a:pt x="368" y="219735"/>
                  </a:lnTo>
                  <a:lnTo>
                    <a:pt x="13970" y="277990"/>
                  </a:lnTo>
                  <a:lnTo>
                    <a:pt x="36461" y="322719"/>
                  </a:lnTo>
                  <a:lnTo>
                    <a:pt x="74701" y="357124"/>
                  </a:lnTo>
                  <a:lnTo>
                    <a:pt x="124574" y="371513"/>
                  </a:lnTo>
                  <a:lnTo>
                    <a:pt x="141579" y="372414"/>
                  </a:lnTo>
                  <a:lnTo>
                    <a:pt x="172758" y="369430"/>
                  </a:lnTo>
                  <a:lnTo>
                    <a:pt x="201193" y="361099"/>
                  </a:lnTo>
                  <a:lnTo>
                    <a:pt x="225031" y="348221"/>
                  </a:lnTo>
                  <a:lnTo>
                    <a:pt x="231952" y="341630"/>
                  </a:lnTo>
                  <a:lnTo>
                    <a:pt x="246799" y="363232"/>
                  </a:lnTo>
                  <a:lnTo>
                    <a:pt x="246799" y="410362"/>
                  </a:lnTo>
                  <a:lnTo>
                    <a:pt x="251117" y="414718"/>
                  </a:lnTo>
                  <a:lnTo>
                    <a:pt x="256451" y="414718"/>
                  </a:lnTo>
                  <a:lnTo>
                    <a:pt x="261785" y="414718"/>
                  </a:lnTo>
                  <a:lnTo>
                    <a:pt x="266103" y="410362"/>
                  </a:lnTo>
                  <a:lnTo>
                    <a:pt x="266103" y="364807"/>
                  </a:lnTo>
                  <a:lnTo>
                    <a:pt x="267436" y="360743"/>
                  </a:lnTo>
                  <a:lnTo>
                    <a:pt x="266103" y="358114"/>
                  </a:lnTo>
                  <a:lnTo>
                    <a:pt x="266103" y="335559"/>
                  </a:lnTo>
                  <a:lnTo>
                    <a:pt x="280885" y="314032"/>
                  </a:lnTo>
                  <a:lnTo>
                    <a:pt x="287832" y="320636"/>
                  </a:lnTo>
                  <a:lnTo>
                    <a:pt x="311670" y="333514"/>
                  </a:lnTo>
                  <a:lnTo>
                    <a:pt x="340093" y="341845"/>
                  </a:lnTo>
                  <a:lnTo>
                    <a:pt x="371271" y="344817"/>
                  </a:lnTo>
                  <a:lnTo>
                    <a:pt x="388289" y="343916"/>
                  </a:lnTo>
                  <a:lnTo>
                    <a:pt x="438175" y="329501"/>
                  </a:lnTo>
                  <a:lnTo>
                    <a:pt x="476402" y="295122"/>
                  </a:lnTo>
                  <a:lnTo>
                    <a:pt x="498881" y="250393"/>
                  </a:lnTo>
                  <a:lnTo>
                    <a:pt x="509587" y="210883"/>
                  </a:lnTo>
                  <a:lnTo>
                    <a:pt x="512483" y="192138"/>
                  </a:lnTo>
                  <a:lnTo>
                    <a:pt x="512851" y="1883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3" name="object 143"/>
          <p:cNvGrpSpPr/>
          <p:nvPr/>
        </p:nvGrpSpPr>
        <p:grpSpPr>
          <a:xfrm>
            <a:off x="4432893" y="3280000"/>
            <a:ext cx="1058292" cy="1058292"/>
            <a:chOff x="3989759" y="3332981"/>
            <a:chExt cx="952500" cy="952500"/>
          </a:xfrm>
        </p:grpSpPr>
        <p:sp>
          <p:nvSpPr>
            <p:cNvPr id="144" name="object 144"/>
            <p:cNvSpPr/>
            <p:nvPr/>
          </p:nvSpPr>
          <p:spPr>
            <a:xfrm>
              <a:off x="3989755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214672" y="3557015"/>
              <a:ext cx="488950" cy="531495"/>
            </a:xfrm>
            <a:custGeom>
              <a:avLst/>
              <a:gdLst/>
              <a:ahLst/>
              <a:cxnLst/>
              <a:rect l="l" t="t" r="r" b="b"/>
              <a:pathLst>
                <a:path w="488950" h="531495">
                  <a:moveTo>
                    <a:pt x="398602" y="154139"/>
                  </a:moveTo>
                  <a:lnTo>
                    <a:pt x="390728" y="105486"/>
                  </a:lnTo>
                  <a:lnTo>
                    <a:pt x="378383" y="81648"/>
                  </a:lnTo>
                  <a:lnTo>
                    <a:pt x="378383" y="154139"/>
                  </a:lnTo>
                  <a:lnTo>
                    <a:pt x="369290" y="197142"/>
                  </a:lnTo>
                  <a:lnTo>
                    <a:pt x="345744" y="235966"/>
                  </a:lnTo>
                  <a:lnTo>
                    <a:pt x="313359" y="267538"/>
                  </a:lnTo>
                  <a:lnTo>
                    <a:pt x="277736" y="288759"/>
                  </a:lnTo>
                  <a:lnTo>
                    <a:pt x="244462" y="296519"/>
                  </a:lnTo>
                  <a:lnTo>
                    <a:pt x="211201" y="288759"/>
                  </a:lnTo>
                  <a:lnTo>
                    <a:pt x="175577" y="267538"/>
                  </a:lnTo>
                  <a:lnTo>
                    <a:pt x="143192" y="235966"/>
                  </a:lnTo>
                  <a:lnTo>
                    <a:pt x="119659" y="197142"/>
                  </a:lnTo>
                  <a:lnTo>
                    <a:pt x="110566" y="154139"/>
                  </a:lnTo>
                  <a:lnTo>
                    <a:pt x="117398" y="111861"/>
                  </a:lnTo>
                  <a:lnTo>
                    <a:pt x="136436" y="75107"/>
                  </a:lnTo>
                  <a:lnTo>
                    <a:pt x="165442" y="46113"/>
                  </a:lnTo>
                  <a:lnTo>
                    <a:pt x="202196" y="27089"/>
                  </a:lnTo>
                  <a:lnTo>
                    <a:pt x="244462" y="20256"/>
                  </a:lnTo>
                  <a:lnTo>
                    <a:pt x="286740" y="27089"/>
                  </a:lnTo>
                  <a:lnTo>
                    <a:pt x="323494" y="46113"/>
                  </a:lnTo>
                  <a:lnTo>
                    <a:pt x="352501" y="75107"/>
                  </a:lnTo>
                  <a:lnTo>
                    <a:pt x="371538" y="111861"/>
                  </a:lnTo>
                  <a:lnTo>
                    <a:pt x="378383" y="154139"/>
                  </a:lnTo>
                  <a:lnTo>
                    <a:pt x="378383" y="81648"/>
                  </a:lnTo>
                  <a:lnTo>
                    <a:pt x="368820" y="63169"/>
                  </a:lnTo>
                  <a:lnTo>
                    <a:pt x="335432" y="29781"/>
                  </a:lnTo>
                  <a:lnTo>
                    <a:pt x="317030" y="20256"/>
                  </a:lnTo>
                  <a:lnTo>
                    <a:pt x="293128" y="7874"/>
                  </a:lnTo>
                  <a:lnTo>
                    <a:pt x="244462" y="0"/>
                  </a:lnTo>
                  <a:lnTo>
                    <a:pt x="195808" y="7874"/>
                  </a:lnTo>
                  <a:lnTo>
                    <a:pt x="153517" y="29781"/>
                  </a:lnTo>
                  <a:lnTo>
                    <a:pt x="120129" y="63169"/>
                  </a:lnTo>
                  <a:lnTo>
                    <a:pt x="98221" y="105486"/>
                  </a:lnTo>
                  <a:lnTo>
                    <a:pt x="90347" y="154139"/>
                  </a:lnTo>
                  <a:lnTo>
                    <a:pt x="100799" y="204304"/>
                  </a:lnTo>
                  <a:lnTo>
                    <a:pt x="127876" y="248793"/>
                  </a:lnTo>
                  <a:lnTo>
                    <a:pt x="165125" y="284441"/>
                  </a:lnTo>
                  <a:lnTo>
                    <a:pt x="206133" y="308140"/>
                  </a:lnTo>
                  <a:lnTo>
                    <a:pt x="244462" y="316738"/>
                  </a:lnTo>
                  <a:lnTo>
                    <a:pt x="282790" y="308140"/>
                  </a:lnTo>
                  <a:lnTo>
                    <a:pt x="302907" y="296519"/>
                  </a:lnTo>
                  <a:lnTo>
                    <a:pt x="323799" y="284441"/>
                  </a:lnTo>
                  <a:lnTo>
                    <a:pt x="361061" y="248793"/>
                  </a:lnTo>
                  <a:lnTo>
                    <a:pt x="388137" y="204304"/>
                  </a:lnTo>
                  <a:lnTo>
                    <a:pt x="398602" y="154139"/>
                  </a:lnTo>
                  <a:close/>
                </a:path>
                <a:path w="488950" h="531495">
                  <a:moveTo>
                    <a:pt x="488950" y="391350"/>
                  </a:moveTo>
                  <a:lnTo>
                    <a:pt x="482892" y="350481"/>
                  </a:lnTo>
                  <a:lnTo>
                    <a:pt x="465670" y="313918"/>
                  </a:lnTo>
                  <a:lnTo>
                    <a:pt x="438708" y="283832"/>
                  </a:lnTo>
                  <a:lnTo>
                    <a:pt x="403428" y="262369"/>
                  </a:lnTo>
                  <a:lnTo>
                    <a:pt x="398322" y="260197"/>
                  </a:lnTo>
                  <a:lnTo>
                    <a:pt x="392366" y="262623"/>
                  </a:lnTo>
                  <a:lnTo>
                    <a:pt x="387997" y="272872"/>
                  </a:lnTo>
                  <a:lnTo>
                    <a:pt x="390436" y="278803"/>
                  </a:lnTo>
                  <a:lnTo>
                    <a:pt x="395566" y="281000"/>
                  </a:lnTo>
                  <a:lnTo>
                    <a:pt x="425754" y="299377"/>
                  </a:lnTo>
                  <a:lnTo>
                    <a:pt x="448818" y="325107"/>
                  </a:lnTo>
                  <a:lnTo>
                    <a:pt x="463537" y="356387"/>
                  </a:lnTo>
                  <a:lnTo>
                    <a:pt x="468718" y="391350"/>
                  </a:lnTo>
                  <a:lnTo>
                    <a:pt x="459295" y="437921"/>
                  </a:lnTo>
                  <a:lnTo>
                    <a:pt x="433603" y="476008"/>
                  </a:lnTo>
                  <a:lnTo>
                    <a:pt x="395528" y="501700"/>
                  </a:lnTo>
                  <a:lnTo>
                    <a:pt x="348957" y="511136"/>
                  </a:lnTo>
                  <a:lnTo>
                    <a:pt x="139979" y="511136"/>
                  </a:lnTo>
                  <a:lnTo>
                    <a:pt x="93421" y="501700"/>
                  </a:lnTo>
                  <a:lnTo>
                    <a:pt x="55346" y="476008"/>
                  </a:lnTo>
                  <a:lnTo>
                    <a:pt x="29654" y="437921"/>
                  </a:lnTo>
                  <a:lnTo>
                    <a:pt x="20218" y="391350"/>
                  </a:lnTo>
                  <a:lnTo>
                    <a:pt x="25361" y="356565"/>
                  </a:lnTo>
                  <a:lnTo>
                    <a:pt x="39979" y="325399"/>
                  </a:lnTo>
                  <a:lnTo>
                    <a:pt x="62865" y="299681"/>
                  </a:lnTo>
                  <a:lnTo>
                    <a:pt x="92798" y="281254"/>
                  </a:lnTo>
                  <a:lnTo>
                    <a:pt x="97929" y="279031"/>
                  </a:lnTo>
                  <a:lnTo>
                    <a:pt x="100291" y="273075"/>
                  </a:lnTo>
                  <a:lnTo>
                    <a:pt x="95872" y="262813"/>
                  </a:lnTo>
                  <a:lnTo>
                    <a:pt x="89928" y="260451"/>
                  </a:lnTo>
                  <a:lnTo>
                    <a:pt x="84810" y="262648"/>
                  </a:lnTo>
                  <a:lnTo>
                    <a:pt x="49834" y="284213"/>
                  </a:lnTo>
                  <a:lnTo>
                    <a:pt x="23088" y="314274"/>
                  </a:lnTo>
                  <a:lnTo>
                    <a:pt x="6007" y="350710"/>
                  </a:lnTo>
                  <a:lnTo>
                    <a:pt x="0" y="391350"/>
                  </a:lnTo>
                  <a:lnTo>
                    <a:pt x="7150" y="435559"/>
                  </a:lnTo>
                  <a:lnTo>
                    <a:pt x="27051" y="473976"/>
                  </a:lnTo>
                  <a:lnTo>
                    <a:pt x="57378" y="504304"/>
                  </a:lnTo>
                  <a:lnTo>
                    <a:pt x="95796" y="524192"/>
                  </a:lnTo>
                  <a:lnTo>
                    <a:pt x="139979" y="531342"/>
                  </a:lnTo>
                  <a:lnTo>
                    <a:pt x="348957" y="531342"/>
                  </a:lnTo>
                  <a:lnTo>
                    <a:pt x="393166" y="524192"/>
                  </a:lnTo>
                  <a:lnTo>
                    <a:pt x="431584" y="504304"/>
                  </a:lnTo>
                  <a:lnTo>
                    <a:pt x="461911" y="473976"/>
                  </a:lnTo>
                  <a:lnTo>
                    <a:pt x="481799" y="435559"/>
                  </a:lnTo>
                  <a:lnTo>
                    <a:pt x="488950" y="391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96643" y="3530126"/>
              <a:ext cx="165505" cy="15045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69846" y="3539844"/>
              <a:ext cx="148005" cy="147986"/>
            </a:xfrm>
            <a:prstGeom prst="rect">
              <a:avLst/>
            </a:prstGeom>
          </p:spPr>
        </p:pic>
      </p:grpSp>
      <p:grpSp>
        <p:nvGrpSpPr>
          <p:cNvPr id="148" name="object 148"/>
          <p:cNvGrpSpPr/>
          <p:nvPr/>
        </p:nvGrpSpPr>
        <p:grpSpPr>
          <a:xfrm>
            <a:off x="5660621" y="3280000"/>
            <a:ext cx="1058292" cy="1058292"/>
            <a:chOff x="5094758" y="3332981"/>
            <a:chExt cx="952500" cy="952500"/>
          </a:xfrm>
        </p:grpSpPr>
        <p:sp>
          <p:nvSpPr>
            <p:cNvPr id="149" name="object 149"/>
            <p:cNvSpPr/>
            <p:nvPr/>
          </p:nvSpPr>
          <p:spPr>
            <a:xfrm>
              <a:off x="5094757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14" y="290868"/>
                  </a:lnTo>
                  <a:lnTo>
                    <a:pt x="21399" y="334632"/>
                  </a:lnTo>
                  <a:lnTo>
                    <a:pt x="9664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23"/>
                  </a:lnTo>
                  <a:lnTo>
                    <a:pt x="21399" y="617867"/>
                  </a:lnTo>
                  <a:lnTo>
                    <a:pt x="37414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265356" y="3645103"/>
              <a:ext cx="570865" cy="414655"/>
            </a:xfrm>
            <a:custGeom>
              <a:avLst/>
              <a:gdLst/>
              <a:ahLst/>
              <a:cxnLst/>
              <a:rect l="l" t="t" r="r" b="b"/>
              <a:pathLst>
                <a:path w="570864" h="414654">
                  <a:moveTo>
                    <a:pt x="570407" y="4457"/>
                  </a:moveTo>
                  <a:lnTo>
                    <a:pt x="565950" y="0"/>
                  </a:lnTo>
                  <a:lnTo>
                    <a:pt x="400494" y="0"/>
                  </a:lnTo>
                  <a:lnTo>
                    <a:pt x="396036" y="4457"/>
                  </a:lnTo>
                  <a:lnTo>
                    <a:pt x="396036" y="15481"/>
                  </a:lnTo>
                  <a:lnTo>
                    <a:pt x="400494" y="19939"/>
                  </a:lnTo>
                  <a:lnTo>
                    <a:pt x="550468" y="19939"/>
                  </a:lnTo>
                  <a:lnTo>
                    <a:pt x="550468" y="69380"/>
                  </a:lnTo>
                  <a:lnTo>
                    <a:pt x="544131" y="69380"/>
                  </a:lnTo>
                  <a:lnTo>
                    <a:pt x="26289" y="69367"/>
                  </a:lnTo>
                  <a:lnTo>
                    <a:pt x="19913" y="69380"/>
                  </a:lnTo>
                  <a:lnTo>
                    <a:pt x="19913" y="19939"/>
                  </a:lnTo>
                  <a:lnTo>
                    <a:pt x="166738" y="19939"/>
                  </a:lnTo>
                  <a:lnTo>
                    <a:pt x="171183" y="15481"/>
                  </a:lnTo>
                  <a:lnTo>
                    <a:pt x="171183" y="4457"/>
                  </a:lnTo>
                  <a:lnTo>
                    <a:pt x="166738" y="0"/>
                  </a:lnTo>
                  <a:lnTo>
                    <a:pt x="4470" y="0"/>
                  </a:lnTo>
                  <a:lnTo>
                    <a:pt x="0" y="4457"/>
                  </a:lnTo>
                  <a:lnTo>
                    <a:pt x="0" y="84861"/>
                  </a:lnTo>
                  <a:lnTo>
                    <a:pt x="4470" y="89319"/>
                  </a:lnTo>
                  <a:lnTo>
                    <a:pt x="21856" y="89319"/>
                  </a:lnTo>
                  <a:lnTo>
                    <a:pt x="21856" y="410032"/>
                  </a:lnTo>
                  <a:lnTo>
                    <a:pt x="26289" y="414477"/>
                  </a:lnTo>
                  <a:lnTo>
                    <a:pt x="459854" y="414477"/>
                  </a:lnTo>
                  <a:lnTo>
                    <a:pt x="465366" y="414477"/>
                  </a:lnTo>
                  <a:lnTo>
                    <a:pt x="469823" y="410032"/>
                  </a:lnTo>
                  <a:lnTo>
                    <a:pt x="469823" y="398995"/>
                  </a:lnTo>
                  <a:lnTo>
                    <a:pt x="465366" y="394563"/>
                  </a:lnTo>
                  <a:lnTo>
                    <a:pt x="41770" y="394563"/>
                  </a:lnTo>
                  <a:lnTo>
                    <a:pt x="41770" y="89319"/>
                  </a:lnTo>
                  <a:lnTo>
                    <a:pt x="528637" y="89319"/>
                  </a:lnTo>
                  <a:lnTo>
                    <a:pt x="528637" y="281228"/>
                  </a:lnTo>
                  <a:lnTo>
                    <a:pt x="533082" y="285686"/>
                  </a:lnTo>
                  <a:lnTo>
                    <a:pt x="544118" y="285686"/>
                  </a:lnTo>
                  <a:lnTo>
                    <a:pt x="548576" y="281228"/>
                  </a:lnTo>
                  <a:lnTo>
                    <a:pt x="548576" y="89319"/>
                  </a:lnTo>
                  <a:lnTo>
                    <a:pt x="560438" y="89319"/>
                  </a:lnTo>
                  <a:lnTo>
                    <a:pt x="565950" y="89319"/>
                  </a:lnTo>
                  <a:lnTo>
                    <a:pt x="570407" y="84861"/>
                  </a:lnTo>
                  <a:lnTo>
                    <a:pt x="570407" y="4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42729" y="3945114"/>
              <a:ext cx="133946" cy="133934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504387" y="3662386"/>
              <a:ext cx="92710" cy="397510"/>
            </a:xfrm>
            <a:custGeom>
              <a:avLst/>
              <a:gdLst/>
              <a:ahLst/>
              <a:cxnLst/>
              <a:rect l="l" t="t" r="r" b="b"/>
              <a:pathLst>
                <a:path w="92710" h="397510">
                  <a:moveTo>
                    <a:pt x="87883" y="0"/>
                  </a:moveTo>
                  <a:lnTo>
                    <a:pt x="76860" y="0"/>
                  </a:lnTo>
                  <a:lnTo>
                    <a:pt x="72402" y="4432"/>
                  </a:lnTo>
                  <a:lnTo>
                    <a:pt x="72402" y="377278"/>
                  </a:lnTo>
                  <a:lnTo>
                    <a:pt x="19938" y="377278"/>
                  </a:lnTo>
                  <a:lnTo>
                    <a:pt x="19938" y="4432"/>
                  </a:lnTo>
                  <a:lnTo>
                    <a:pt x="15468" y="0"/>
                  </a:lnTo>
                  <a:lnTo>
                    <a:pt x="4457" y="0"/>
                  </a:lnTo>
                  <a:lnTo>
                    <a:pt x="0" y="4432"/>
                  </a:lnTo>
                  <a:lnTo>
                    <a:pt x="0" y="392747"/>
                  </a:lnTo>
                  <a:lnTo>
                    <a:pt x="4457" y="397192"/>
                  </a:lnTo>
                  <a:lnTo>
                    <a:pt x="82372" y="397192"/>
                  </a:lnTo>
                  <a:lnTo>
                    <a:pt x="87883" y="397192"/>
                  </a:lnTo>
                  <a:lnTo>
                    <a:pt x="92341" y="392747"/>
                  </a:lnTo>
                  <a:lnTo>
                    <a:pt x="92341" y="4432"/>
                  </a:lnTo>
                  <a:lnTo>
                    <a:pt x="87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23795" y="3539430"/>
              <a:ext cx="253528" cy="142913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6888350" y="3280000"/>
            <a:ext cx="1058292" cy="1058292"/>
            <a:chOff x="6199757" y="3332981"/>
            <a:chExt cx="952500" cy="952500"/>
          </a:xfrm>
        </p:grpSpPr>
        <p:sp>
          <p:nvSpPr>
            <p:cNvPr id="155" name="object 155"/>
            <p:cNvSpPr/>
            <p:nvPr/>
          </p:nvSpPr>
          <p:spPr>
            <a:xfrm>
              <a:off x="6199746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35" y="380263"/>
                  </a:lnTo>
                  <a:lnTo>
                    <a:pt x="931100" y="334632"/>
                  </a:lnTo>
                  <a:lnTo>
                    <a:pt x="915085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81" y="871156"/>
                  </a:lnTo>
                  <a:lnTo>
                    <a:pt x="249250" y="895019"/>
                  </a:lnTo>
                  <a:lnTo>
                    <a:pt x="290880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85" y="661619"/>
                  </a:lnTo>
                  <a:lnTo>
                    <a:pt x="931100" y="617867"/>
                  </a:lnTo>
                  <a:lnTo>
                    <a:pt x="942835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77558" y="3970283"/>
              <a:ext cx="84353" cy="11742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20086" y="3970283"/>
              <a:ext cx="149123" cy="117424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6385814" y="3971683"/>
              <a:ext cx="419100" cy="116205"/>
            </a:xfrm>
            <a:custGeom>
              <a:avLst/>
              <a:gdLst/>
              <a:ahLst/>
              <a:cxnLst/>
              <a:rect l="l" t="t" r="r" b="b"/>
              <a:pathLst>
                <a:path w="419100" h="116204">
                  <a:moveTo>
                    <a:pt x="362115" y="4394"/>
                  </a:moveTo>
                  <a:lnTo>
                    <a:pt x="357733" y="0"/>
                  </a:lnTo>
                  <a:lnTo>
                    <a:pt x="4394" y="0"/>
                  </a:lnTo>
                  <a:lnTo>
                    <a:pt x="0" y="4394"/>
                  </a:lnTo>
                  <a:lnTo>
                    <a:pt x="0" y="15214"/>
                  </a:lnTo>
                  <a:lnTo>
                    <a:pt x="4394" y="19596"/>
                  </a:lnTo>
                  <a:lnTo>
                    <a:pt x="352323" y="19596"/>
                  </a:lnTo>
                  <a:lnTo>
                    <a:pt x="357733" y="19596"/>
                  </a:lnTo>
                  <a:lnTo>
                    <a:pt x="362115" y="15214"/>
                  </a:lnTo>
                  <a:lnTo>
                    <a:pt x="362115" y="4394"/>
                  </a:lnTo>
                  <a:close/>
                </a:path>
                <a:path w="419100" h="116204">
                  <a:moveTo>
                    <a:pt x="418617" y="100825"/>
                  </a:moveTo>
                  <a:lnTo>
                    <a:pt x="414235" y="96443"/>
                  </a:lnTo>
                  <a:lnTo>
                    <a:pt x="60896" y="96443"/>
                  </a:lnTo>
                  <a:lnTo>
                    <a:pt x="56502" y="100825"/>
                  </a:lnTo>
                  <a:lnTo>
                    <a:pt x="56502" y="111645"/>
                  </a:lnTo>
                  <a:lnTo>
                    <a:pt x="60896" y="116027"/>
                  </a:lnTo>
                  <a:lnTo>
                    <a:pt x="408825" y="116027"/>
                  </a:lnTo>
                  <a:lnTo>
                    <a:pt x="414235" y="116027"/>
                  </a:lnTo>
                  <a:lnTo>
                    <a:pt x="418617" y="111645"/>
                  </a:lnTo>
                  <a:lnTo>
                    <a:pt x="418617" y="100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71141" y="3530789"/>
              <a:ext cx="84366" cy="116014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50588" y="3530786"/>
              <a:ext cx="84378" cy="84378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515374" y="3530791"/>
              <a:ext cx="375920" cy="19685"/>
            </a:xfrm>
            <a:custGeom>
              <a:avLst/>
              <a:gdLst/>
              <a:ahLst/>
              <a:cxnLst/>
              <a:rect l="l" t="t" r="r" b="b"/>
              <a:pathLst>
                <a:path w="375920" h="19685">
                  <a:moveTo>
                    <a:pt x="370979" y="0"/>
                  </a:moveTo>
                  <a:lnTo>
                    <a:pt x="4368" y="0"/>
                  </a:lnTo>
                  <a:lnTo>
                    <a:pt x="0" y="4381"/>
                  </a:lnTo>
                  <a:lnTo>
                    <a:pt x="0" y="15201"/>
                  </a:lnTo>
                  <a:lnTo>
                    <a:pt x="4368" y="19583"/>
                  </a:lnTo>
                  <a:lnTo>
                    <a:pt x="365569" y="19583"/>
                  </a:lnTo>
                  <a:lnTo>
                    <a:pt x="370979" y="19583"/>
                  </a:lnTo>
                  <a:lnTo>
                    <a:pt x="375361" y="15201"/>
                  </a:lnTo>
                  <a:lnTo>
                    <a:pt x="375361" y="4381"/>
                  </a:lnTo>
                  <a:lnTo>
                    <a:pt x="370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49634" y="3530797"/>
              <a:ext cx="97618" cy="159892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450584" y="3595560"/>
              <a:ext cx="524510" cy="427990"/>
            </a:xfrm>
            <a:custGeom>
              <a:avLst/>
              <a:gdLst/>
              <a:ahLst/>
              <a:cxnLst/>
              <a:rect l="l" t="t" r="r" b="b"/>
              <a:pathLst>
                <a:path w="524509" h="427989">
                  <a:moveTo>
                    <a:pt x="19583" y="118465"/>
                  </a:moveTo>
                  <a:lnTo>
                    <a:pt x="15201" y="114071"/>
                  </a:lnTo>
                  <a:lnTo>
                    <a:pt x="4381" y="114071"/>
                  </a:lnTo>
                  <a:lnTo>
                    <a:pt x="0" y="118465"/>
                  </a:lnTo>
                  <a:lnTo>
                    <a:pt x="0" y="391337"/>
                  </a:lnTo>
                  <a:lnTo>
                    <a:pt x="4381" y="395719"/>
                  </a:lnTo>
                  <a:lnTo>
                    <a:pt x="9791" y="395719"/>
                  </a:lnTo>
                  <a:lnTo>
                    <a:pt x="15201" y="395719"/>
                  </a:lnTo>
                  <a:lnTo>
                    <a:pt x="19583" y="391337"/>
                  </a:lnTo>
                  <a:lnTo>
                    <a:pt x="19583" y="118465"/>
                  </a:lnTo>
                  <a:close/>
                </a:path>
                <a:path w="524509" h="427989">
                  <a:moveTo>
                    <a:pt x="19583" y="4394"/>
                  </a:moveTo>
                  <a:lnTo>
                    <a:pt x="15201" y="0"/>
                  </a:lnTo>
                  <a:lnTo>
                    <a:pt x="4381" y="0"/>
                  </a:lnTo>
                  <a:lnTo>
                    <a:pt x="0" y="4394"/>
                  </a:lnTo>
                  <a:lnTo>
                    <a:pt x="0" y="84023"/>
                  </a:lnTo>
                  <a:lnTo>
                    <a:pt x="4381" y="88417"/>
                  </a:lnTo>
                  <a:lnTo>
                    <a:pt x="9791" y="88417"/>
                  </a:lnTo>
                  <a:lnTo>
                    <a:pt x="15201" y="88417"/>
                  </a:lnTo>
                  <a:lnTo>
                    <a:pt x="19583" y="84023"/>
                  </a:lnTo>
                  <a:lnTo>
                    <a:pt x="19583" y="4394"/>
                  </a:lnTo>
                  <a:close/>
                </a:path>
                <a:path w="524509" h="427989">
                  <a:moveTo>
                    <a:pt x="205092" y="217843"/>
                  </a:moveTo>
                  <a:lnTo>
                    <a:pt x="200710" y="213461"/>
                  </a:lnTo>
                  <a:lnTo>
                    <a:pt x="57962" y="213461"/>
                  </a:lnTo>
                  <a:lnTo>
                    <a:pt x="53568" y="217843"/>
                  </a:lnTo>
                  <a:lnTo>
                    <a:pt x="53568" y="228650"/>
                  </a:lnTo>
                  <a:lnTo>
                    <a:pt x="57962" y="233045"/>
                  </a:lnTo>
                  <a:lnTo>
                    <a:pt x="195300" y="233045"/>
                  </a:lnTo>
                  <a:lnTo>
                    <a:pt x="200710" y="233045"/>
                  </a:lnTo>
                  <a:lnTo>
                    <a:pt x="205092" y="228650"/>
                  </a:lnTo>
                  <a:lnTo>
                    <a:pt x="205092" y="217843"/>
                  </a:lnTo>
                  <a:close/>
                </a:path>
                <a:path w="524509" h="427989">
                  <a:moveTo>
                    <a:pt x="275221" y="135420"/>
                  </a:moveTo>
                  <a:lnTo>
                    <a:pt x="270840" y="131025"/>
                  </a:lnTo>
                  <a:lnTo>
                    <a:pt x="57962" y="131025"/>
                  </a:lnTo>
                  <a:lnTo>
                    <a:pt x="53568" y="135420"/>
                  </a:lnTo>
                  <a:lnTo>
                    <a:pt x="53568" y="146227"/>
                  </a:lnTo>
                  <a:lnTo>
                    <a:pt x="57962" y="150634"/>
                  </a:lnTo>
                  <a:lnTo>
                    <a:pt x="265430" y="150634"/>
                  </a:lnTo>
                  <a:lnTo>
                    <a:pt x="270840" y="150634"/>
                  </a:lnTo>
                  <a:lnTo>
                    <a:pt x="275221" y="146227"/>
                  </a:lnTo>
                  <a:lnTo>
                    <a:pt x="275221" y="135420"/>
                  </a:lnTo>
                  <a:close/>
                </a:path>
                <a:path w="524509" h="427989">
                  <a:moveTo>
                    <a:pt x="360222" y="52959"/>
                  </a:moveTo>
                  <a:lnTo>
                    <a:pt x="355866" y="48577"/>
                  </a:lnTo>
                  <a:lnTo>
                    <a:pt x="57962" y="48577"/>
                  </a:lnTo>
                  <a:lnTo>
                    <a:pt x="53568" y="52959"/>
                  </a:lnTo>
                  <a:lnTo>
                    <a:pt x="53568" y="63779"/>
                  </a:lnTo>
                  <a:lnTo>
                    <a:pt x="57962" y="68160"/>
                  </a:lnTo>
                  <a:lnTo>
                    <a:pt x="350431" y="68160"/>
                  </a:lnTo>
                  <a:lnTo>
                    <a:pt x="355866" y="68160"/>
                  </a:lnTo>
                  <a:lnTo>
                    <a:pt x="360222" y="63779"/>
                  </a:lnTo>
                  <a:lnTo>
                    <a:pt x="360222" y="52959"/>
                  </a:lnTo>
                  <a:close/>
                </a:path>
                <a:path w="524509" h="427989">
                  <a:moveTo>
                    <a:pt x="524408" y="65493"/>
                  </a:moveTo>
                  <a:lnTo>
                    <a:pt x="524065" y="61836"/>
                  </a:lnTo>
                  <a:lnTo>
                    <a:pt x="520141" y="56248"/>
                  </a:lnTo>
                  <a:lnTo>
                    <a:pt x="516902" y="54648"/>
                  </a:lnTo>
                  <a:lnTo>
                    <a:pt x="513422" y="54864"/>
                  </a:lnTo>
                  <a:lnTo>
                    <a:pt x="497649" y="56438"/>
                  </a:lnTo>
                  <a:lnTo>
                    <a:pt x="497649" y="76200"/>
                  </a:lnTo>
                  <a:lnTo>
                    <a:pt x="490042" y="91033"/>
                  </a:lnTo>
                  <a:lnTo>
                    <a:pt x="479933" y="109588"/>
                  </a:lnTo>
                  <a:lnTo>
                    <a:pt x="467448" y="131089"/>
                  </a:lnTo>
                  <a:lnTo>
                    <a:pt x="452678" y="154736"/>
                  </a:lnTo>
                  <a:lnTo>
                    <a:pt x="451167" y="154686"/>
                  </a:lnTo>
                  <a:lnTo>
                    <a:pt x="448830" y="154533"/>
                  </a:lnTo>
                  <a:lnTo>
                    <a:pt x="446798" y="154305"/>
                  </a:lnTo>
                  <a:lnTo>
                    <a:pt x="441566" y="153809"/>
                  </a:lnTo>
                  <a:lnTo>
                    <a:pt x="431990" y="153809"/>
                  </a:lnTo>
                  <a:lnTo>
                    <a:pt x="426656" y="156108"/>
                  </a:lnTo>
                  <a:lnTo>
                    <a:pt x="423303" y="160629"/>
                  </a:lnTo>
                  <a:lnTo>
                    <a:pt x="418871" y="166674"/>
                  </a:lnTo>
                  <a:lnTo>
                    <a:pt x="424472" y="191033"/>
                  </a:lnTo>
                  <a:lnTo>
                    <a:pt x="424675" y="193281"/>
                  </a:lnTo>
                  <a:lnTo>
                    <a:pt x="414235" y="205422"/>
                  </a:lnTo>
                  <a:lnTo>
                    <a:pt x="404736" y="215442"/>
                  </a:lnTo>
                  <a:lnTo>
                    <a:pt x="403415" y="215442"/>
                  </a:lnTo>
                  <a:lnTo>
                    <a:pt x="399046" y="219837"/>
                  </a:lnTo>
                  <a:lnTo>
                    <a:pt x="343331" y="264426"/>
                  </a:lnTo>
                  <a:lnTo>
                    <a:pt x="307822" y="285432"/>
                  </a:lnTo>
                  <a:lnTo>
                    <a:pt x="251015" y="302920"/>
                  </a:lnTo>
                  <a:lnTo>
                    <a:pt x="240385" y="302920"/>
                  </a:lnTo>
                  <a:lnTo>
                    <a:pt x="258876" y="262661"/>
                  </a:lnTo>
                  <a:lnTo>
                    <a:pt x="285915" y="223418"/>
                  </a:lnTo>
                  <a:lnTo>
                    <a:pt x="319747" y="187858"/>
                  </a:lnTo>
                  <a:lnTo>
                    <a:pt x="359371" y="157060"/>
                  </a:lnTo>
                  <a:lnTo>
                    <a:pt x="403758" y="132092"/>
                  </a:lnTo>
                  <a:lnTo>
                    <a:pt x="451891" y="114033"/>
                  </a:lnTo>
                  <a:lnTo>
                    <a:pt x="457098" y="112547"/>
                  </a:lnTo>
                  <a:lnTo>
                    <a:pt x="460095" y="107111"/>
                  </a:lnTo>
                  <a:lnTo>
                    <a:pt x="457123" y="96697"/>
                  </a:lnTo>
                  <a:lnTo>
                    <a:pt x="451688" y="93764"/>
                  </a:lnTo>
                  <a:lnTo>
                    <a:pt x="446481" y="95211"/>
                  </a:lnTo>
                  <a:lnTo>
                    <a:pt x="401561" y="111607"/>
                  </a:lnTo>
                  <a:lnTo>
                    <a:pt x="359562" y="133781"/>
                  </a:lnTo>
                  <a:lnTo>
                    <a:pt x="321233" y="160985"/>
                  </a:lnTo>
                  <a:lnTo>
                    <a:pt x="287286" y="192430"/>
                  </a:lnTo>
                  <a:lnTo>
                    <a:pt x="258445" y="227368"/>
                  </a:lnTo>
                  <a:lnTo>
                    <a:pt x="235445" y="265023"/>
                  </a:lnTo>
                  <a:lnTo>
                    <a:pt x="225717" y="288455"/>
                  </a:lnTo>
                  <a:lnTo>
                    <a:pt x="221361" y="275678"/>
                  </a:lnTo>
                  <a:lnTo>
                    <a:pt x="239750" y="219151"/>
                  </a:lnTo>
                  <a:lnTo>
                    <a:pt x="266547" y="184937"/>
                  </a:lnTo>
                  <a:lnTo>
                    <a:pt x="286245" y="180378"/>
                  </a:lnTo>
                  <a:lnTo>
                    <a:pt x="296379" y="171107"/>
                  </a:lnTo>
                  <a:lnTo>
                    <a:pt x="359537" y="114973"/>
                  </a:lnTo>
                  <a:lnTo>
                    <a:pt x="412546" y="94513"/>
                  </a:lnTo>
                  <a:lnTo>
                    <a:pt x="461149" y="82257"/>
                  </a:lnTo>
                  <a:lnTo>
                    <a:pt x="497649" y="76200"/>
                  </a:lnTo>
                  <a:lnTo>
                    <a:pt x="497649" y="56438"/>
                  </a:lnTo>
                  <a:lnTo>
                    <a:pt x="458952" y="62560"/>
                  </a:lnTo>
                  <a:lnTo>
                    <a:pt x="407746" y="75323"/>
                  </a:lnTo>
                  <a:lnTo>
                    <a:pt x="351294" y="97142"/>
                  </a:lnTo>
                  <a:lnTo>
                    <a:pt x="297624" y="130314"/>
                  </a:lnTo>
                  <a:lnTo>
                    <a:pt x="278498" y="160604"/>
                  </a:lnTo>
                  <a:lnTo>
                    <a:pt x="278396" y="160997"/>
                  </a:lnTo>
                  <a:lnTo>
                    <a:pt x="277037" y="162255"/>
                  </a:lnTo>
                  <a:lnTo>
                    <a:pt x="257390" y="166116"/>
                  </a:lnTo>
                  <a:lnTo>
                    <a:pt x="252361" y="171424"/>
                  </a:lnTo>
                  <a:lnTo>
                    <a:pt x="222897" y="209270"/>
                  </a:lnTo>
                  <a:lnTo>
                    <a:pt x="205790" y="246240"/>
                  </a:lnTo>
                  <a:lnTo>
                    <a:pt x="201917" y="279387"/>
                  </a:lnTo>
                  <a:lnTo>
                    <a:pt x="212153" y="305777"/>
                  </a:lnTo>
                  <a:lnTo>
                    <a:pt x="217551" y="311061"/>
                  </a:lnTo>
                  <a:lnTo>
                    <a:pt x="209842" y="345440"/>
                  </a:lnTo>
                  <a:lnTo>
                    <a:pt x="209181" y="350799"/>
                  </a:lnTo>
                  <a:lnTo>
                    <a:pt x="212966" y="355714"/>
                  </a:lnTo>
                  <a:lnTo>
                    <a:pt x="219570" y="356476"/>
                  </a:lnTo>
                  <a:lnTo>
                    <a:pt x="224434" y="356476"/>
                  </a:lnTo>
                  <a:lnTo>
                    <a:pt x="228650" y="352844"/>
                  </a:lnTo>
                  <a:lnTo>
                    <a:pt x="229298" y="347929"/>
                  </a:lnTo>
                  <a:lnTo>
                    <a:pt x="235851" y="320471"/>
                  </a:lnTo>
                  <a:lnTo>
                    <a:pt x="239128" y="321449"/>
                  </a:lnTo>
                  <a:lnTo>
                    <a:pt x="251015" y="322529"/>
                  </a:lnTo>
                  <a:lnTo>
                    <a:pt x="280035" y="317868"/>
                  </a:lnTo>
                  <a:lnTo>
                    <a:pt x="314172" y="304152"/>
                  </a:lnTo>
                  <a:lnTo>
                    <a:pt x="316280" y="302920"/>
                  </a:lnTo>
                  <a:lnTo>
                    <a:pt x="352539" y="281838"/>
                  </a:lnTo>
                  <a:lnTo>
                    <a:pt x="394258" y="251358"/>
                  </a:lnTo>
                  <a:lnTo>
                    <a:pt x="399046" y="247294"/>
                  </a:lnTo>
                  <a:lnTo>
                    <a:pt x="399046" y="423011"/>
                  </a:lnTo>
                  <a:lnTo>
                    <a:pt x="403415" y="427393"/>
                  </a:lnTo>
                  <a:lnTo>
                    <a:pt x="408825" y="427393"/>
                  </a:lnTo>
                  <a:lnTo>
                    <a:pt x="414261" y="427393"/>
                  </a:lnTo>
                  <a:lnTo>
                    <a:pt x="418617" y="423011"/>
                  </a:lnTo>
                  <a:lnTo>
                    <a:pt x="418617" y="229298"/>
                  </a:lnTo>
                  <a:lnTo>
                    <a:pt x="429755" y="217462"/>
                  </a:lnTo>
                  <a:lnTo>
                    <a:pt x="441198" y="204038"/>
                  </a:lnTo>
                  <a:lnTo>
                    <a:pt x="443725" y="199034"/>
                  </a:lnTo>
                  <a:lnTo>
                    <a:pt x="444284" y="193255"/>
                  </a:lnTo>
                  <a:lnTo>
                    <a:pt x="443496" y="186804"/>
                  </a:lnTo>
                  <a:lnTo>
                    <a:pt x="441985" y="179755"/>
                  </a:lnTo>
                  <a:lnTo>
                    <a:pt x="440969" y="175412"/>
                  </a:lnTo>
                  <a:lnTo>
                    <a:pt x="440601" y="173443"/>
                  </a:lnTo>
                  <a:lnTo>
                    <a:pt x="441960" y="173507"/>
                  </a:lnTo>
                  <a:lnTo>
                    <a:pt x="443357" y="173672"/>
                  </a:lnTo>
                  <a:lnTo>
                    <a:pt x="449922" y="174345"/>
                  </a:lnTo>
                  <a:lnTo>
                    <a:pt x="459574" y="174345"/>
                  </a:lnTo>
                  <a:lnTo>
                    <a:pt x="461505" y="173443"/>
                  </a:lnTo>
                  <a:lnTo>
                    <a:pt x="464883" y="171869"/>
                  </a:lnTo>
                  <a:lnTo>
                    <a:pt x="491248" y="129336"/>
                  </a:lnTo>
                  <a:lnTo>
                    <a:pt x="519010" y="77228"/>
                  </a:lnTo>
                  <a:lnTo>
                    <a:pt x="523024" y="68605"/>
                  </a:lnTo>
                  <a:lnTo>
                    <a:pt x="524408" y="65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8116079" y="3280000"/>
            <a:ext cx="1058292" cy="1058292"/>
            <a:chOff x="7304756" y="3332981"/>
            <a:chExt cx="952500" cy="952500"/>
          </a:xfrm>
        </p:grpSpPr>
        <p:sp>
          <p:nvSpPr>
            <p:cNvPr id="165" name="object 165"/>
            <p:cNvSpPr/>
            <p:nvPr/>
          </p:nvSpPr>
          <p:spPr>
            <a:xfrm>
              <a:off x="7304747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545997" y="3609924"/>
              <a:ext cx="497205" cy="456565"/>
            </a:xfrm>
            <a:custGeom>
              <a:avLst/>
              <a:gdLst/>
              <a:ahLst/>
              <a:cxnLst/>
              <a:rect l="l" t="t" r="r" b="b"/>
              <a:pathLst>
                <a:path w="497204" h="456564">
                  <a:moveTo>
                    <a:pt x="497192" y="262064"/>
                  </a:moveTo>
                  <a:lnTo>
                    <a:pt x="492696" y="257568"/>
                  </a:lnTo>
                  <a:lnTo>
                    <a:pt x="481558" y="257568"/>
                  </a:lnTo>
                  <a:lnTo>
                    <a:pt x="477050" y="262064"/>
                  </a:lnTo>
                  <a:lnTo>
                    <a:pt x="477050" y="313880"/>
                  </a:lnTo>
                  <a:lnTo>
                    <a:pt x="477050" y="334022"/>
                  </a:lnTo>
                  <a:lnTo>
                    <a:pt x="477050" y="358914"/>
                  </a:lnTo>
                  <a:lnTo>
                    <a:pt x="471436" y="362902"/>
                  </a:lnTo>
                  <a:lnTo>
                    <a:pt x="293738" y="362902"/>
                  </a:lnTo>
                  <a:lnTo>
                    <a:pt x="278091" y="362889"/>
                  </a:lnTo>
                  <a:lnTo>
                    <a:pt x="278091" y="383019"/>
                  </a:lnTo>
                  <a:lnTo>
                    <a:pt x="278091" y="405625"/>
                  </a:lnTo>
                  <a:lnTo>
                    <a:pt x="219163" y="405625"/>
                  </a:lnTo>
                  <a:lnTo>
                    <a:pt x="219163" y="383019"/>
                  </a:lnTo>
                  <a:lnTo>
                    <a:pt x="278091" y="383019"/>
                  </a:lnTo>
                  <a:lnTo>
                    <a:pt x="278091" y="362889"/>
                  </a:lnTo>
                  <a:lnTo>
                    <a:pt x="203530" y="362889"/>
                  </a:lnTo>
                  <a:lnTo>
                    <a:pt x="25793" y="362902"/>
                  </a:lnTo>
                  <a:lnTo>
                    <a:pt x="20142" y="358914"/>
                  </a:lnTo>
                  <a:lnTo>
                    <a:pt x="20142" y="334022"/>
                  </a:lnTo>
                  <a:lnTo>
                    <a:pt x="477050" y="334022"/>
                  </a:lnTo>
                  <a:lnTo>
                    <a:pt x="477050" y="313880"/>
                  </a:lnTo>
                  <a:lnTo>
                    <a:pt x="20142" y="313880"/>
                  </a:lnTo>
                  <a:lnTo>
                    <a:pt x="20142" y="116268"/>
                  </a:lnTo>
                  <a:lnTo>
                    <a:pt x="15659" y="111772"/>
                  </a:lnTo>
                  <a:lnTo>
                    <a:pt x="4521" y="111772"/>
                  </a:lnTo>
                  <a:lnTo>
                    <a:pt x="0" y="116268"/>
                  </a:lnTo>
                  <a:lnTo>
                    <a:pt x="0" y="355485"/>
                  </a:lnTo>
                  <a:lnTo>
                    <a:pt x="2603" y="366191"/>
                  </a:lnTo>
                  <a:lnTo>
                    <a:pt x="9690" y="374942"/>
                  </a:lnTo>
                  <a:lnTo>
                    <a:pt x="20205" y="380847"/>
                  </a:lnTo>
                  <a:lnTo>
                    <a:pt x="33045" y="383019"/>
                  </a:lnTo>
                  <a:lnTo>
                    <a:pt x="199021" y="383019"/>
                  </a:lnTo>
                  <a:lnTo>
                    <a:pt x="199021" y="405625"/>
                  </a:lnTo>
                  <a:lnTo>
                    <a:pt x="102590" y="405625"/>
                  </a:lnTo>
                  <a:lnTo>
                    <a:pt x="89750" y="408228"/>
                  </a:lnTo>
                  <a:lnTo>
                    <a:pt x="79248" y="415302"/>
                  </a:lnTo>
                  <a:lnTo>
                    <a:pt x="72161" y="425792"/>
                  </a:lnTo>
                  <a:lnTo>
                    <a:pt x="69557" y="438619"/>
                  </a:lnTo>
                  <a:lnTo>
                    <a:pt x="69557" y="451510"/>
                  </a:lnTo>
                  <a:lnTo>
                    <a:pt x="74041" y="456006"/>
                  </a:lnTo>
                  <a:lnTo>
                    <a:pt x="423164" y="456006"/>
                  </a:lnTo>
                  <a:lnTo>
                    <a:pt x="427685" y="451510"/>
                  </a:lnTo>
                  <a:lnTo>
                    <a:pt x="427685" y="438619"/>
                  </a:lnTo>
                  <a:lnTo>
                    <a:pt x="407238" y="435864"/>
                  </a:lnTo>
                  <a:lnTo>
                    <a:pt x="89966" y="435864"/>
                  </a:lnTo>
                  <a:lnTo>
                    <a:pt x="91262" y="430110"/>
                  </a:lnTo>
                  <a:lnTo>
                    <a:pt x="96418" y="425780"/>
                  </a:lnTo>
                  <a:lnTo>
                    <a:pt x="400824" y="425780"/>
                  </a:lnTo>
                  <a:lnTo>
                    <a:pt x="405980" y="430110"/>
                  </a:lnTo>
                  <a:lnTo>
                    <a:pt x="407238" y="435864"/>
                  </a:lnTo>
                  <a:lnTo>
                    <a:pt x="407238" y="408178"/>
                  </a:lnTo>
                  <a:lnTo>
                    <a:pt x="394665" y="405625"/>
                  </a:lnTo>
                  <a:lnTo>
                    <a:pt x="298234" y="405625"/>
                  </a:lnTo>
                  <a:lnTo>
                    <a:pt x="298234" y="383019"/>
                  </a:lnTo>
                  <a:lnTo>
                    <a:pt x="464172" y="383019"/>
                  </a:lnTo>
                  <a:lnTo>
                    <a:pt x="477151" y="380885"/>
                  </a:lnTo>
                  <a:lnTo>
                    <a:pt x="487629" y="375043"/>
                  </a:lnTo>
                  <a:lnTo>
                    <a:pt x="494639" y="366306"/>
                  </a:lnTo>
                  <a:lnTo>
                    <a:pt x="497192" y="355485"/>
                  </a:lnTo>
                  <a:lnTo>
                    <a:pt x="497192" y="329526"/>
                  </a:lnTo>
                  <a:lnTo>
                    <a:pt x="497192" y="318376"/>
                  </a:lnTo>
                  <a:lnTo>
                    <a:pt x="497192" y="262064"/>
                  </a:lnTo>
                  <a:close/>
                </a:path>
                <a:path w="497204" h="456564">
                  <a:moveTo>
                    <a:pt x="497192" y="27533"/>
                  </a:moveTo>
                  <a:lnTo>
                    <a:pt x="494639" y="16725"/>
                  </a:lnTo>
                  <a:lnTo>
                    <a:pt x="487629" y="7988"/>
                  </a:lnTo>
                  <a:lnTo>
                    <a:pt x="477151" y="2133"/>
                  </a:lnTo>
                  <a:lnTo>
                    <a:pt x="464172" y="0"/>
                  </a:lnTo>
                  <a:lnTo>
                    <a:pt x="33045" y="0"/>
                  </a:lnTo>
                  <a:lnTo>
                    <a:pt x="20066" y="2133"/>
                  </a:lnTo>
                  <a:lnTo>
                    <a:pt x="9575" y="7988"/>
                  </a:lnTo>
                  <a:lnTo>
                    <a:pt x="2565" y="16725"/>
                  </a:lnTo>
                  <a:lnTo>
                    <a:pt x="12" y="27533"/>
                  </a:lnTo>
                  <a:lnTo>
                    <a:pt x="12" y="77139"/>
                  </a:lnTo>
                  <a:lnTo>
                    <a:pt x="4521" y="81635"/>
                  </a:lnTo>
                  <a:lnTo>
                    <a:pt x="15659" y="81635"/>
                  </a:lnTo>
                  <a:lnTo>
                    <a:pt x="20142" y="77139"/>
                  </a:lnTo>
                  <a:lnTo>
                    <a:pt x="20142" y="24104"/>
                  </a:lnTo>
                  <a:lnTo>
                    <a:pt x="25806" y="20142"/>
                  </a:lnTo>
                  <a:lnTo>
                    <a:pt x="471538" y="20142"/>
                  </a:lnTo>
                  <a:lnTo>
                    <a:pt x="477050" y="24066"/>
                  </a:lnTo>
                  <a:lnTo>
                    <a:pt x="477050" y="229222"/>
                  </a:lnTo>
                  <a:lnTo>
                    <a:pt x="481571" y="233730"/>
                  </a:lnTo>
                  <a:lnTo>
                    <a:pt x="487121" y="233730"/>
                  </a:lnTo>
                  <a:lnTo>
                    <a:pt x="492696" y="233730"/>
                  </a:lnTo>
                  <a:lnTo>
                    <a:pt x="497192" y="229222"/>
                  </a:lnTo>
                  <a:lnTo>
                    <a:pt x="497192" y="27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89349" y="3655968"/>
              <a:ext cx="210540" cy="243103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5886" y="3712414"/>
              <a:ext cx="128041" cy="19620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65932" y="3896515"/>
              <a:ext cx="90195" cy="1381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30752" y="3552516"/>
              <a:ext cx="69354" cy="106273"/>
            </a:xfrm>
            <a:prstGeom prst="rect">
              <a:avLst/>
            </a:prstGeom>
          </p:spPr>
        </p:pic>
      </p:grpSp>
      <p:grpSp>
        <p:nvGrpSpPr>
          <p:cNvPr id="171" name="object 171"/>
          <p:cNvGrpSpPr/>
          <p:nvPr/>
        </p:nvGrpSpPr>
        <p:grpSpPr>
          <a:xfrm>
            <a:off x="9343807" y="3280000"/>
            <a:ext cx="1058292" cy="1058292"/>
            <a:chOff x="8409755" y="3332981"/>
            <a:chExt cx="952500" cy="952500"/>
          </a:xfrm>
        </p:grpSpPr>
        <p:sp>
          <p:nvSpPr>
            <p:cNvPr id="172" name="object 172"/>
            <p:cNvSpPr/>
            <p:nvPr/>
          </p:nvSpPr>
          <p:spPr>
            <a:xfrm>
              <a:off x="8409749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83859" y="3532851"/>
              <a:ext cx="204317" cy="204317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8697222" y="3712727"/>
              <a:ext cx="377825" cy="373380"/>
            </a:xfrm>
            <a:custGeom>
              <a:avLst/>
              <a:gdLst/>
              <a:ahLst/>
              <a:cxnLst/>
              <a:rect l="l" t="t" r="r" b="b"/>
              <a:pathLst>
                <a:path w="377825" h="373379">
                  <a:moveTo>
                    <a:pt x="191414" y="0"/>
                  </a:moveTo>
                  <a:lnTo>
                    <a:pt x="186182" y="0"/>
                  </a:lnTo>
                  <a:lnTo>
                    <a:pt x="2628" y="105651"/>
                  </a:lnTo>
                  <a:lnTo>
                    <a:pt x="0" y="110210"/>
                  </a:lnTo>
                  <a:lnTo>
                    <a:pt x="0" y="366725"/>
                  </a:lnTo>
                  <a:lnTo>
                    <a:pt x="6146" y="372872"/>
                  </a:lnTo>
                  <a:lnTo>
                    <a:pt x="21348" y="372872"/>
                  </a:lnTo>
                  <a:lnTo>
                    <a:pt x="27508" y="366725"/>
                  </a:lnTo>
                  <a:lnTo>
                    <a:pt x="27508" y="123063"/>
                  </a:lnTo>
                  <a:lnTo>
                    <a:pt x="188785" y="30226"/>
                  </a:lnTo>
                  <a:lnTo>
                    <a:pt x="350088" y="123063"/>
                  </a:lnTo>
                  <a:lnTo>
                    <a:pt x="350088" y="366725"/>
                  </a:lnTo>
                  <a:lnTo>
                    <a:pt x="356235" y="372872"/>
                  </a:lnTo>
                  <a:lnTo>
                    <a:pt x="363829" y="372872"/>
                  </a:lnTo>
                  <a:lnTo>
                    <a:pt x="371424" y="372872"/>
                  </a:lnTo>
                  <a:lnTo>
                    <a:pt x="377571" y="366725"/>
                  </a:lnTo>
                  <a:lnTo>
                    <a:pt x="377571" y="110210"/>
                  </a:lnTo>
                  <a:lnTo>
                    <a:pt x="374942" y="105651"/>
                  </a:lnTo>
                  <a:lnTo>
                    <a:pt x="191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10571538" y="3280000"/>
            <a:ext cx="1058292" cy="1058292"/>
            <a:chOff x="9514756" y="3332981"/>
            <a:chExt cx="952500" cy="952500"/>
          </a:xfrm>
        </p:grpSpPr>
        <p:sp>
          <p:nvSpPr>
            <p:cNvPr id="176" name="object 176"/>
            <p:cNvSpPr/>
            <p:nvPr/>
          </p:nvSpPr>
          <p:spPr>
            <a:xfrm>
              <a:off x="9514751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662287" y="3512616"/>
              <a:ext cx="657860" cy="593725"/>
            </a:xfrm>
            <a:custGeom>
              <a:avLst/>
              <a:gdLst/>
              <a:ahLst/>
              <a:cxnLst/>
              <a:rect l="l" t="t" r="r" b="b"/>
              <a:pathLst>
                <a:path w="657859" h="593725">
                  <a:moveTo>
                    <a:pt x="657415" y="271221"/>
                  </a:moveTo>
                  <a:lnTo>
                    <a:pt x="653757" y="267322"/>
                  </a:lnTo>
                  <a:lnTo>
                    <a:pt x="648589" y="267208"/>
                  </a:lnTo>
                  <a:lnTo>
                    <a:pt x="647725" y="267322"/>
                  </a:lnTo>
                  <a:lnTo>
                    <a:pt x="644448" y="259702"/>
                  </a:lnTo>
                  <a:lnTo>
                    <a:pt x="638949" y="253644"/>
                  </a:lnTo>
                  <a:lnTo>
                    <a:pt x="631748" y="249631"/>
                  </a:lnTo>
                  <a:lnTo>
                    <a:pt x="623316" y="248183"/>
                  </a:lnTo>
                  <a:lnTo>
                    <a:pt x="595680" y="248183"/>
                  </a:lnTo>
                  <a:lnTo>
                    <a:pt x="587019" y="239179"/>
                  </a:lnTo>
                  <a:lnTo>
                    <a:pt x="576999" y="231419"/>
                  </a:lnTo>
                  <a:lnTo>
                    <a:pt x="565734" y="225044"/>
                  </a:lnTo>
                  <a:lnTo>
                    <a:pt x="553313" y="220192"/>
                  </a:lnTo>
                  <a:lnTo>
                    <a:pt x="551992" y="215455"/>
                  </a:lnTo>
                  <a:lnTo>
                    <a:pt x="537540" y="170218"/>
                  </a:lnTo>
                  <a:lnTo>
                    <a:pt x="515632" y="124358"/>
                  </a:lnTo>
                  <a:lnTo>
                    <a:pt x="461340" y="55041"/>
                  </a:lnTo>
                  <a:lnTo>
                    <a:pt x="425335" y="28486"/>
                  </a:lnTo>
                  <a:lnTo>
                    <a:pt x="420420" y="24853"/>
                  </a:lnTo>
                  <a:lnTo>
                    <a:pt x="375869" y="6311"/>
                  </a:lnTo>
                  <a:lnTo>
                    <a:pt x="328701" y="0"/>
                  </a:lnTo>
                  <a:lnTo>
                    <a:pt x="281571" y="6311"/>
                  </a:lnTo>
                  <a:lnTo>
                    <a:pt x="237020" y="24853"/>
                  </a:lnTo>
                  <a:lnTo>
                    <a:pt x="196088" y="55041"/>
                  </a:lnTo>
                  <a:lnTo>
                    <a:pt x="159842" y="96291"/>
                  </a:lnTo>
                  <a:lnTo>
                    <a:pt x="130098" y="146723"/>
                  </a:lnTo>
                  <a:lnTo>
                    <a:pt x="111226" y="194754"/>
                  </a:lnTo>
                  <a:lnTo>
                    <a:pt x="104101" y="220192"/>
                  </a:lnTo>
                  <a:lnTo>
                    <a:pt x="91694" y="225044"/>
                  </a:lnTo>
                  <a:lnTo>
                    <a:pt x="80429" y="231419"/>
                  </a:lnTo>
                  <a:lnTo>
                    <a:pt x="70408" y="239179"/>
                  </a:lnTo>
                  <a:lnTo>
                    <a:pt x="61734" y="248183"/>
                  </a:lnTo>
                  <a:lnTo>
                    <a:pt x="34099" y="248183"/>
                  </a:lnTo>
                  <a:lnTo>
                    <a:pt x="25679" y="249631"/>
                  </a:lnTo>
                  <a:lnTo>
                    <a:pt x="18478" y="253644"/>
                  </a:lnTo>
                  <a:lnTo>
                    <a:pt x="12992" y="259702"/>
                  </a:lnTo>
                  <a:lnTo>
                    <a:pt x="9690" y="267322"/>
                  </a:lnTo>
                  <a:lnTo>
                    <a:pt x="8826" y="267208"/>
                  </a:lnTo>
                  <a:lnTo>
                    <a:pt x="3746" y="267208"/>
                  </a:lnTo>
                  <a:lnTo>
                    <a:pt x="0" y="271221"/>
                  </a:lnTo>
                  <a:lnTo>
                    <a:pt x="0" y="423595"/>
                  </a:lnTo>
                  <a:lnTo>
                    <a:pt x="3746" y="427647"/>
                  </a:lnTo>
                  <a:lnTo>
                    <a:pt x="8826" y="427647"/>
                  </a:lnTo>
                  <a:lnTo>
                    <a:pt x="9690" y="427482"/>
                  </a:lnTo>
                  <a:lnTo>
                    <a:pt x="12992" y="435114"/>
                  </a:lnTo>
                  <a:lnTo>
                    <a:pt x="18478" y="441185"/>
                  </a:lnTo>
                  <a:lnTo>
                    <a:pt x="25679" y="445185"/>
                  </a:lnTo>
                  <a:lnTo>
                    <a:pt x="34099" y="446633"/>
                  </a:lnTo>
                  <a:lnTo>
                    <a:pt x="61734" y="446633"/>
                  </a:lnTo>
                  <a:lnTo>
                    <a:pt x="75882" y="460171"/>
                  </a:lnTo>
                  <a:lnTo>
                    <a:pt x="93192" y="470496"/>
                  </a:lnTo>
                  <a:lnTo>
                    <a:pt x="113296" y="477062"/>
                  </a:lnTo>
                  <a:lnTo>
                    <a:pt x="135851" y="479374"/>
                  </a:lnTo>
                  <a:lnTo>
                    <a:pt x="135851" y="487159"/>
                  </a:lnTo>
                  <a:lnTo>
                    <a:pt x="173304" y="487159"/>
                  </a:lnTo>
                  <a:lnTo>
                    <a:pt x="173304" y="427482"/>
                  </a:lnTo>
                  <a:lnTo>
                    <a:pt x="173304" y="267322"/>
                  </a:lnTo>
                  <a:lnTo>
                    <a:pt x="173304" y="215455"/>
                  </a:lnTo>
                  <a:lnTo>
                    <a:pt x="173304" y="211886"/>
                  </a:lnTo>
                  <a:lnTo>
                    <a:pt x="173304" y="207670"/>
                  </a:lnTo>
                  <a:lnTo>
                    <a:pt x="137071" y="207670"/>
                  </a:lnTo>
                  <a:lnTo>
                    <a:pt x="154800" y="161023"/>
                  </a:lnTo>
                  <a:lnTo>
                    <a:pt x="194475" y="97942"/>
                  </a:lnTo>
                  <a:lnTo>
                    <a:pt x="234035" y="60680"/>
                  </a:lnTo>
                  <a:lnTo>
                    <a:pt x="279260" y="36868"/>
                  </a:lnTo>
                  <a:lnTo>
                    <a:pt x="328701" y="28486"/>
                  </a:lnTo>
                  <a:lnTo>
                    <a:pt x="378167" y="36868"/>
                  </a:lnTo>
                  <a:lnTo>
                    <a:pt x="423379" y="60680"/>
                  </a:lnTo>
                  <a:lnTo>
                    <a:pt x="462953" y="97955"/>
                  </a:lnTo>
                  <a:lnTo>
                    <a:pt x="495490" y="146723"/>
                  </a:lnTo>
                  <a:lnTo>
                    <a:pt x="515073" y="191579"/>
                  </a:lnTo>
                  <a:lnTo>
                    <a:pt x="520344" y="207670"/>
                  </a:lnTo>
                  <a:lnTo>
                    <a:pt x="484136" y="207670"/>
                  </a:lnTo>
                  <a:lnTo>
                    <a:pt x="484136" y="487159"/>
                  </a:lnTo>
                  <a:lnTo>
                    <a:pt x="521563" y="487159"/>
                  </a:lnTo>
                  <a:lnTo>
                    <a:pt x="521563" y="479374"/>
                  </a:lnTo>
                  <a:lnTo>
                    <a:pt x="529831" y="479069"/>
                  </a:lnTo>
                  <a:lnTo>
                    <a:pt x="537819" y="478180"/>
                  </a:lnTo>
                  <a:lnTo>
                    <a:pt x="545503" y="476732"/>
                  </a:lnTo>
                  <a:lnTo>
                    <a:pt x="552869" y="474764"/>
                  </a:lnTo>
                  <a:lnTo>
                    <a:pt x="552424" y="506158"/>
                  </a:lnTo>
                  <a:lnTo>
                    <a:pt x="537171" y="550519"/>
                  </a:lnTo>
                  <a:lnTo>
                    <a:pt x="498233" y="559638"/>
                  </a:lnTo>
                  <a:lnTo>
                    <a:pt x="426135" y="561746"/>
                  </a:lnTo>
                  <a:lnTo>
                    <a:pt x="422668" y="557936"/>
                  </a:lnTo>
                  <a:lnTo>
                    <a:pt x="417677" y="555536"/>
                  </a:lnTo>
                  <a:lnTo>
                    <a:pt x="344208" y="555536"/>
                  </a:lnTo>
                  <a:lnTo>
                    <a:pt x="336854" y="557022"/>
                  </a:lnTo>
                  <a:lnTo>
                    <a:pt x="330860" y="561047"/>
                  </a:lnTo>
                  <a:lnTo>
                    <a:pt x="326821" y="567042"/>
                  </a:lnTo>
                  <a:lnTo>
                    <a:pt x="325335" y="574382"/>
                  </a:lnTo>
                  <a:lnTo>
                    <a:pt x="326821" y="581723"/>
                  </a:lnTo>
                  <a:lnTo>
                    <a:pt x="330860" y="587705"/>
                  </a:lnTo>
                  <a:lnTo>
                    <a:pt x="336854" y="591743"/>
                  </a:lnTo>
                  <a:lnTo>
                    <a:pt x="344208" y="593229"/>
                  </a:lnTo>
                  <a:lnTo>
                    <a:pt x="417728" y="593229"/>
                  </a:lnTo>
                  <a:lnTo>
                    <a:pt x="422744" y="590804"/>
                  </a:lnTo>
                  <a:lnTo>
                    <a:pt x="426186" y="586905"/>
                  </a:lnTo>
                  <a:lnTo>
                    <a:pt x="471309" y="586295"/>
                  </a:lnTo>
                  <a:lnTo>
                    <a:pt x="531266" y="579805"/>
                  </a:lnTo>
                  <a:lnTo>
                    <a:pt x="566229" y="556844"/>
                  </a:lnTo>
                  <a:lnTo>
                    <a:pt x="577583" y="506793"/>
                  </a:lnTo>
                  <a:lnTo>
                    <a:pt x="578015" y="467690"/>
                  </a:lnTo>
                  <a:lnTo>
                    <a:pt x="577418" y="465607"/>
                  </a:lnTo>
                  <a:lnTo>
                    <a:pt x="576427" y="463778"/>
                  </a:lnTo>
                  <a:lnTo>
                    <a:pt x="581774" y="459994"/>
                  </a:lnTo>
                  <a:lnTo>
                    <a:pt x="586765" y="455866"/>
                  </a:lnTo>
                  <a:lnTo>
                    <a:pt x="591400" y="451408"/>
                  </a:lnTo>
                  <a:lnTo>
                    <a:pt x="595680" y="446633"/>
                  </a:lnTo>
                  <a:lnTo>
                    <a:pt x="623316" y="446633"/>
                  </a:lnTo>
                  <a:lnTo>
                    <a:pt x="631748" y="445185"/>
                  </a:lnTo>
                  <a:lnTo>
                    <a:pt x="638949" y="441185"/>
                  </a:lnTo>
                  <a:lnTo>
                    <a:pt x="644448" y="435114"/>
                  </a:lnTo>
                  <a:lnTo>
                    <a:pt x="647725" y="427482"/>
                  </a:lnTo>
                  <a:lnTo>
                    <a:pt x="648589" y="427647"/>
                  </a:lnTo>
                  <a:lnTo>
                    <a:pt x="653643" y="427647"/>
                  </a:lnTo>
                  <a:lnTo>
                    <a:pt x="653808" y="427482"/>
                  </a:lnTo>
                  <a:lnTo>
                    <a:pt x="657415" y="423595"/>
                  </a:lnTo>
                  <a:lnTo>
                    <a:pt x="657415" y="271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11799266" y="3280000"/>
            <a:ext cx="1058292" cy="1058292"/>
            <a:chOff x="10619754" y="3332981"/>
            <a:chExt cx="952500" cy="952500"/>
          </a:xfrm>
        </p:grpSpPr>
        <p:sp>
          <p:nvSpPr>
            <p:cNvPr id="179" name="object 179"/>
            <p:cNvSpPr/>
            <p:nvPr/>
          </p:nvSpPr>
          <p:spPr>
            <a:xfrm>
              <a:off x="10619752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778058" y="3568611"/>
              <a:ext cx="636270" cy="481330"/>
            </a:xfrm>
            <a:custGeom>
              <a:avLst/>
              <a:gdLst/>
              <a:ahLst/>
              <a:cxnLst/>
              <a:rect l="l" t="t" r="r" b="b"/>
              <a:pathLst>
                <a:path w="636270" h="481329">
                  <a:moveTo>
                    <a:pt x="251701" y="194310"/>
                  </a:moveTo>
                  <a:lnTo>
                    <a:pt x="86995" y="194310"/>
                  </a:lnTo>
                  <a:lnTo>
                    <a:pt x="86995" y="221411"/>
                  </a:lnTo>
                  <a:lnTo>
                    <a:pt x="251701" y="221411"/>
                  </a:lnTo>
                  <a:lnTo>
                    <a:pt x="251701" y="194310"/>
                  </a:lnTo>
                  <a:close/>
                </a:path>
                <a:path w="636270" h="481329">
                  <a:moveTo>
                    <a:pt x="386346" y="276758"/>
                  </a:moveTo>
                  <a:lnTo>
                    <a:pt x="384924" y="269697"/>
                  </a:lnTo>
                  <a:lnTo>
                    <a:pt x="381025" y="263906"/>
                  </a:lnTo>
                  <a:lnTo>
                    <a:pt x="375246" y="260007"/>
                  </a:lnTo>
                  <a:lnTo>
                    <a:pt x="368160" y="258572"/>
                  </a:lnTo>
                  <a:lnTo>
                    <a:pt x="361086" y="260007"/>
                  </a:lnTo>
                  <a:lnTo>
                    <a:pt x="355295" y="263906"/>
                  </a:lnTo>
                  <a:lnTo>
                    <a:pt x="351396" y="269697"/>
                  </a:lnTo>
                  <a:lnTo>
                    <a:pt x="349961" y="276758"/>
                  </a:lnTo>
                  <a:lnTo>
                    <a:pt x="351396" y="283845"/>
                  </a:lnTo>
                  <a:lnTo>
                    <a:pt x="355295" y="289623"/>
                  </a:lnTo>
                  <a:lnTo>
                    <a:pt x="361086" y="293522"/>
                  </a:lnTo>
                  <a:lnTo>
                    <a:pt x="368160" y="294944"/>
                  </a:lnTo>
                  <a:lnTo>
                    <a:pt x="375246" y="293522"/>
                  </a:lnTo>
                  <a:lnTo>
                    <a:pt x="381025" y="289623"/>
                  </a:lnTo>
                  <a:lnTo>
                    <a:pt x="384924" y="283845"/>
                  </a:lnTo>
                  <a:lnTo>
                    <a:pt x="386346" y="276758"/>
                  </a:lnTo>
                  <a:close/>
                </a:path>
                <a:path w="636270" h="481329">
                  <a:moveTo>
                    <a:pt x="410057" y="89230"/>
                  </a:moveTo>
                  <a:lnTo>
                    <a:pt x="86995" y="89230"/>
                  </a:lnTo>
                  <a:lnTo>
                    <a:pt x="86995" y="116382"/>
                  </a:lnTo>
                  <a:lnTo>
                    <a:pt x="410057" y="116382"/>
                  </a:lnTo>
                  <a:lnTo>
                    <a:pt x="410057" y="89230"/>
                  </a:lnTo>
                  <a:close/>
                </a:path>
                <a:path w="636270" h="481329">
                  <a:moveTo>
                    <a:pt x="474484" y="276758"/>
                  </a:moveTo>
                  <a:lnTo>
                    <a:pt x="473049" y="269697"/>
                  </a:lnTo>
                  <a:lnTo>
                    <a:pt x="469138" y="263906"/>
                  </a:lnTo>
                  <a:lnTo>
                    <a:pt x="463359" y="260007"/>
                  </a:lnTo>
                  <a:lnTo>
                    <a:pt x="456272" y="258572"/>
                  </a:lnTo>
                  <a:lnTo>
                    <a:pt x="449199" y="260007"/>
                  </a:lnTo>
                  <a:lnTo>
                    <a:pt x="443420" y="263906"/>
                  </a:lnTo>
                  <a:lnTo>
                    <a:pt x="439521" y="269697"/>
                  </a:lnTo>
                  <a:lnTo>
                    <a:pt x="438099" y="276758"/>
                  </a:lnTo>
                  <a:lnTo>
                    <a:pt x="439521" y="283845"/>
                  </a:lnTo>
                  <a:lnTo>
                    <a:pt x="443420" y="289623"/>
                  </a:lnTo>
                  <a:lnTo>
                    <a:pt x="449199" y="293522"/>
                  </a:lnTo>
                  <a:lnTo>
                    <a:pt x="456272" y="294944"/>
                  </a:lnTo>
                  <a:lnTo>
                    <a:pt x="463359" y="293522"/>
                  </a:lnTo>
                  <a:lnTo>
                    <a:pt x="469138" y="289623"/>
                  </a:lnTo>
                  <a:lnTo>
                    <a:pt x="473049" y="283845"/>
                  </a:lnTo>
                  <a:lnTo>
                    <a:pt x="474484" y="276758"/>
                  </a:lnTo>
                  <a:close/>
                </a:path>
                <a:path w="636270" h="481329">
                  <a:moveTo>
                    <a:pt x="497065" y="24841"/>
                  </a:moveTo>
                  <a:lnTo>
                    <a:pt x="495096" y="15189"/>
                  </a:lnTo>
                  <a:lnTo>
                    <a:pt x="489762" y="7289"/>
                  </a:lnTo>
                  <a:lnTo>
                    <a:pt x="481863" y="1955"/>
                  </a:lnTo>
                  <a:lnTo>
                    <a:pt x="472211" y="0"/>
                  </a:lnTo>
                  <a:lnTo>
                    <a:pt x="24853" y="0"/>
                  </a:lnTo>
                  <a:lnTo>
                    <a:pt x="15189" y="1955"/>
                  </a:lnTo>
                  <a:lnTo>
                    <a:pt x="7289" y="7289"/>
                  </a:lnTo>
                  <a:lnTo>
                    <a:pt x="1955" y="15189"/>
                  </a:lnTo>
                  <a:lnTo>
                    <a:pt x="0" y="24841"/>
                  </a:lnTo>
                  <a:lnTo>
                    <a:pt x="0" y="294462"/>
                  </a:lnTo>
                  <a:lnTo>
                    <a:pt x="1955" y="304126"/>
                  </a:lnTo>
                  <a:lnTo>
                    <a:pt x="7289" y="312039"/>
                  </a:lnTo>
                  <a:lnTo>
                    <a:pt x="15189" y="317360"/>
                  </a:lnTo>
                  <a:lnTo>
                    <a:pt x="24853" y="319316"/>
                  </a:lnTo>
                  <a:lnTo>
                    <a:pt x="71158" y="319316"/>
                  </a:lnTo>
                  <a:lnTo>
                    <a:pt x="71158" y="445249"/>
                  </a:lnTo>
                  <a:lnTo>
                    <a:pt x="206146" y="319316"/>
                  </a:lnTo>
                  <a:lnTo>
                    <a:pt x="251688" y="319316"/>
                  </a:lnTo>
                  <a:lnTo>
                    <a:pt x="251688" y="296735"/>
                  </a:lnTo>
                  <a:lnTo>
                    <a:pt x="196799" y="296735"/>
                  </a:lnTo>
                  <a:lnTo>
                    <a:pt x="174180" y="319316"/>
                  </a:lnTo>
                  <a:lnTo>
                    <a:pt x="93764" y="390664"/>
                  </a:lnTo>
                  <a:lnTo>
                    <a:pt x="93764" y="296735"/>
                  </a:lnTo>
                  <a:lnTo>
                    <a:pt x="23583" y="296735"/>
                  </a:lnTo>
                  <a:lnTo>
                    <a:pt x="22593" y="295694"/>
                  </a:lnTo>
                  <a:lnTo>
                    <a:pt x="22593" y="23571"/>
                  </a:lnTo>
                  <a:lnTo>
                    <a:pt x="23583" y="22593"/>
                  </a:lnTo>
                  <a:lnTo>
                    <a:pt x="473468" y="22593"/>
                  </a:lnTo>
                  <a:lnTo>
                    <a:pt x="474484" y="23571"/>
                  </a:lnTo>
                  <a:lnTo>
                    <a:pt x="474484" y="137820"/>
                  </a:lnTo>
                  <a:lnTo>
                    <a:pt x="497065" y="137820"/>
                  </a:lnTo>
                  <a:lnTo>
                    <a:pt x="497065" y="24841"/>
                  </a:lnTo>
                  <a:close/>
                </a:path>
                <a:path w="636270" h="481329">
                  <a:moveTo>
                    <a:pt x="562559" y="276758"/>
                  </a:moveTo>
                  <a:lnTo>
                    <a:pt x="561136" y="269697"/>
                  </a:lnTo>
                  <a:lnTo>
                    <a:pt x="557237" y="263906"/>
                  </a:lnTo>
                  <a:lnTo>
                    <a:pt x="551459" y="260007"/>
                  </a:lnTo>
                  <a:lnTo>
                    <a:pt x="544372" y="258572"/>
                  </a:lnTo>
                  <a:lnTo>
                    <a:pt x="537298" y="260007"/>
                  </a:lnTo>
                  <a:lnTo>
                    <a:pt x="531520" y="263906"/>
                  </a:lnTo>
                  <a:lnTo>
                    <a:pt x="527634" y="269697"/>
                  </a:lnTo>
                  <a:lnTo>
                    <a:pt x="526199" y="276758"/>
                  </a:lnTo>
                  <a:lnTo>
                    <a:pt x="527634" y="283845"/>
                  </a:lnTo>
                  <a:lnTo>
                    <a:pt x="531520" y="289623"/>
                  </a:lnTo>
                  <a:lnTo>
                    <a:pt x="537298" y="293522"/>
                  </a:lnTo>
                  <a:lnTo>
                    <a:pt x="544372" y="294944"/>
                  </a:lnTo>
                  <a:lnTo>
                    <a:pt x="551459" y="293522"/>
                  </a:lnTo>
                  <a:lnTo>
                    <a:pt x="557237" y="289623"/>
                  </a:lnTo>
                  <a:lnTo>
                    <a:pt x="561136" y="283845"/>
                  </a:lnTo>
                  <a:lnTo>
                    <a:pt x="562559" y="276758"/>
                  </a:lnTo>
                  <a:close/>
                </a:path>
                <a:path w="636270" h="481329">
                  <a:moveTo>
                    <a:pt x="635889" y="167525"/>
                  </a:moveTo>
                  <a:lnTo>
                    <a:pt x="627799" y="159461"/>
                  </a:lnTo>
                  <a:lnTo>
                    <a:pt x="619544" y="159461"/>
                  </a:lnTo>
                  <a:lnTo>
                    <a:pt x="619544" y="176517"/>
                  </a:lnTo>
                  <a:lnTo>
                    <a:pt x="619544" y="373176"/>
                  </a:lnTo>
                  <a:lnTo>
                    <a:pt x="618820" y="373926"/>
                  </a:lnTo>
                  <a:lnTo>
                    <a:pt x="568121" y="373926"/>
                  </a:lnTo>
                  <a:lnTo>
                    <a:pt x="568121" y="441807"/>
                  </a:lnTo>
                  <a:lnTo>
                    <a:pt x="509981" y="390245"/>
                  </a:lnTo>
                  <a:lnTo>
                    <a:pt x="493661" y="373926"/>
                  </a:lnTo>
                  <a:lnTo>
                    <a:pt x="293712" y="373926"/>
                  </a:lnTo>
                  <a:lnTo>
                    <a:pt x="292989" y="373176"/>
                  </a:lnTo>
                  <a:lnTo>
                    <a:pt x="292989" y="176517"/>
                  </a:lnTo>
                  <a:lnTo>
                    <a:pt x="293712" y="175780"/>
                  </a:lnTo>
                  <a:lnTo>
                    <a:pt x="618820" y="175780"/>
                  </a:lnTo>
                  <a:lnTo>
                    <a:pt x="619544" y="176517"/>
                  </a:lnTo>
                  <a:lnTo>
                    <a:pt x="619544" y="159461"/>
                  </a:lnTo>
                  <a:lnTo>
                    <a:pt x="284734" y="159461"/>
                  </a:lnTo>
                  <a:lnTo>
                    <a:pt x="276669" y="167525"/>
                  </a:lnTo>
                  <a:lnTo>
                    <a:pt x="276669" y="382181"/>
                  </a:lnTo>
                  <a:lnTo>
                    <a:pt x="284734" y="390245"/>
                  </a:lnTo>
                  <a:lnTo>
                    <a:pt x="486918" y="390245"/>
                  </a:lnTo>
                  <a:lnTo>
                    <a:pt x="584466" y="481279"/>
                  </a:lnTo>
                  <a:lnTo>
                    <a:pt x="584466" y="441807"/>
                  </a:lnTo>
                  <a:lnTo>
                    <a:pt x="584466" y="390245"/>
                  </a:lnTo>
                  <a:lnTo>
                    <a:pt x="617931" y="390245"/>
                  </a:lnTo>
                  <a:lnTo>
                    <a:pt x="624903" y="388823"/>
                  </a:lnTo>
                  <a:lnTo>
                    <a:pt x="630605" y="384975"/>
                  </a:lnTo>
                  <a:lnTo>
                    <a:pt x="634466" y="379260"/>
                  </a:lnTo>
                  <a:lnTo>
                    <a:pt x="635889" y="372262"/>
                  </a:lnTo>
                  <a:lnTo>
                    <a:pt x="635889" y="175780"/>
                  </a:lnTo>
                  <a:lnTo>
                    <a:pt x="635889" y="167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1977435" y="6019480"/>
            <a:ext cx="1058292" cy="1058292"/>
            <a:chOff x="1779761" y="5798610"/>
            <a:chExt cx="952500" cy="952500"/>
          </a:xfrm>
        </p:grpSpPr>
        <p:sp>
          <p:nvSpPr>
            <p:cNvPr id="182" name="object 182"/>
            <p:cNvSpPr/>
            <p:nvPr/>
          </p:nvSpPr>
          <p:spPr>
            <a:xfrm>
              <a:off x="1779752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16" y="108750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991375" y="5999481"/>
              <a:ext cx="529590" cy="551180"/>
            </a:xfrm>
            <a:custGeom>
              <a:avLst/>
              <a:gdLst/>
              <a:ahLst/>
              <a:cxnLst/>
              <a:rect l="l" t="t" r="r" b="b"/>
              <a:pathLst>
                <a:path w="529589" h="551179">
                  <a:moveTo>
                    <a:pt x="238290" y="0"/>
                  </a:moveTo>
                  <a:lnTo>
                    <a:pt x="193479" y="18459"/>
                  </a:lnTo>
                  <a:lnTo>
                    <a:pt x="175933" y="41300"/>
                  </a:lnTo>
                  <a:lnTo>
                    <a:pt x="175933" y="139052"/>
                  </a:lnTo>
                  <a:lnTo>
                    <a:pt x="113233" y="201739"/>
                  </a:lnTo>
                  <a:lnTo>
                    <a:pt x="0" y="201739"/>
                  </a:lnTo>
                  <a:lnTo>
                    <a:pt x="0" y="550760"/>
                  </a:lnTo>
                  <a:lnTo>
                    <a:pt x="455206" y="550760"/>
                  </a:lnTo>
                  <a:lnTo>
                    <a:pt x="466451" y="548484"/>
                  </a:lnTo>
                  <a:lnTo>
                    <a:pt x="475640" y="542283"/>
                  </a:lnTo>
                  <a:lnTo>
                    <a:pt x="481838" y="533101"/>
                  </a:lnTo>
                  <a:lnTo>
                    <a:pt x="484111" y="521881"/>
                  </a:lnTo>
                  <a:lnTo>
                    <a:pt x="28892" y="521881"/>
                  </a:lnTo>
                  <a:lnTo>
                    <a:pt x="28892" y="230631"/>
                  </a:lnTo>
                  <a:lnTo>
                    <a:pt x="125209" y="230631"/>
                  </a:lnTo>
                  <a:lnTo>
                    <a:pt x="204838" y="151015"/>
                  </a:lnTo>
                  <a:lnTo>
                    <a:pt x="204838" y="49136"/>
                  </a:lnTo>
                  <a:lnTo>
                    <a:pt x="209384" y="43424"/>
                  </a:lnTo>
                  <a:lnTo>
                    <a:pt x="216587" y="36753"/>
                  </a:lnTo>
                  <a:lnTo>
                    <a:pt x="226278" y="31216"/>
                  </a:lnTo>
                  <a:lnTo>
                    <a:pt x="238290" y="28905"/>
                  </a:lnTo>
                  <a:lnTo>
                    <a:pt x="299798" y="28905"/>
                  </a:lnTo>
                  <a:lnTo>
                    <a:pt x="289200" y="19598"/>
                  </a:lnTo>
                  <a:lnTo>
                    <a:pt x="272046" y="8734"/>
                  </a:lnTo>
                  <a:lnTo>
                    <a:pt x="255055" y="2189"/>
                  </a:lnTo>
                  <a:lnTo>
                    <a:pt x="238290" y="0"/>
                  </a:lnTo>
                  <a:close/>
                </a:path>
                <a:path w="529589" h="551179">
                  <a:moveTo>
                    <a:pt x="299798" y="28905"/>
                  </a:moveTo>
                  <a:lnTo>
                    <a:pt x="238290" y="28905"/>
                  </a:lnTo>
                  <a:lnTo>
                    <a:pt x="248381" y="30300"/>
                  </a:lnTo>
                  <a:lnTo>
                    <a:pt x="259016" y="34475"/>
                  </a:lnTo>
                  <a:lnTo>
                    <a:pt x="270165" y="41415"/>
                  </a:lnTo>
                  <a:lnTo>
                    <a:pt x="281800" y="51104"/>
                  </a:lnTo>
                  <a:lnTo>
                    <a:pt x="281800" y="217868"/>
                  </a:lnTo>
                  <a:lnTo>
                    <a:pt x="241871" y="257797"/>
                  </a:lnTo>
                  <a:lnTo>
                    <a:pt x="241871" y="521881"/>
                  </a:lnTo>
                  <a:lnTo>
                    <a:pt x="259918" y="521881"/>
                  </a:lnTo>
                  <a:lnTo>
                    <a:pt x="259918" y="467271"/>
                  </a:lnTo>
                  <a:lnTo>
                    <a:pt x="501428" y="467271"/>
                  </a:lnTo>
                  <a:lnTo>
                    <a:pt x="506349" y="463770"/>
                  </a:lnTo>
                  <a:lnTo>
                    <a:pt x="512546" y="454088"/>
                  </a:lnTo>
                  <a:lnTo>
                    <a:pt x="514527" y="443776"/>
                  </a:lnTo>
                  <a:lnTo>
                    <a:pt x="259918" y="443776"/>
                  </a:lnTo>
                  <a:lnTo>
                    <a:pt x="259918" y="385292"/>
                  </a:lnTo>
                  <a:lnTo>
                    <a:pt x="516410" y="385292"/>
                  </a:lnTo>
                  <a:lnTo>
                    <a:pt x="520448" y="382141"/>
                  </a:lnTo>
                  <a:lnTo>
                    <a:pt x="525152" y="375910"/>
                  </a:lnTo>
                  <a:lnTo>
                    <a:pt x="528193" y="368502"/>
                  </a:lnTo>
                  <a:lnTo>
                    <a:pt x="529066" y="361810"/>
                  </a:lnTo>
                  <a:lnTo>
                    <a:pt x="259918" y="361810"/>
                  </a:lnTo>
                  <a:lnTo>
                    <a:pt x="259918" y="308698"/>
                  </a:lnTo>
                  <a:lnTo>
                    <a:pt x="528974" y="308698"/>
                  </a:lnTo>
                  <a:lnTo>
                    <a:pt x="526997" y="298412"/>
                  </a:lnTo>
                  <a:lnTo>
                    <a:pt x="520798" y="288729"/>
                  </a:lnTo>
                  <a:lnTo>
                    <a:pt x="515897" y="285241"/>
                  </a:lnTo>
                  <a:lnTo>
                    <a:pt x="259918" y="285241"/>
                  </a:lnTo>
                  <a:lnTo>
                    <a:pt x="259918" y="265290"/>
                  </a:lnTo>
                  <a:lnTo>
                    <a:pt x="294576" y="230631"/>
                  </a:lnTo>
                  <a:lnTo>
                    <a:pt x="484111" y="230631"/>
                  </a:lnTo>
                  <a:lnTo>
                    <a:pt x="481838" y="219404"/>
                  </a:lnTo>
                  <a:lnTo>
                    <a:pt x="475640" y="210218"/>
                  </a:lnTo>
                  <a:lnTo>
                    <a:pt x="466451" y="204016"/>
                  </a:lnTo>
                  <a:lnTo>
                    <a:pt x="455206" y="201739"/>
                  </a:lnTo>
                  <a:lnTo>
                    <a:pt x="310692" y="201739"/>
                  </a:lnTo>
                  <a:lnTo>
                    <a:pt x="310692" y="38988"/>
                  </a:lnTo>
                  <a:lnTo>
                    <a:pt x="306451" y="34747"/>
                  </a:lnTo>
                  <a:lnTo>
                    <a:pt x="299798" y="28905"/>
                  </a:lnTo>
                  <a:close/>
                </a:path>
                <a:path w="529589" h="551179">
                  <a:moveTo>
                    <a:pt x="501428" y="467271"/>
                  </a:moveTo>
                  <a:lnTo>
                    <a:pt x="455206" y="467271"/>
                  </a:lnTo>
                  <a:lnTo>
                    <a:pt x="455231" y="521881"/>
                  </a:lnTo>
                  <a:lnTo>
                    <a:pt x="484111" y="521881"/>
                  </a:lnTo>
                  <a:lnTo>
                    <a:pt x="484111" y="472706"/>
                  </a:lnTo>
                  <a:lnTo>
                    <a:pt x="485914" y="472706"/>
                  </a:lnTo>
                  <a:lnTo>
                    <a:pt x="497160" y="470307"/>
                  </a:lnTo>
                  <a:lnTo>
                    <a:pt x="501428" y="467271"/>
                  </a:lnTo>
                  <a:close/>
                </a:path>
                <a:path w="529589" h="551179">
                  <a:moveTo>
                    <a:pt x="516410" y="385292"/>
                  </a:moveTo>
                  <a:lnTo>
                    <a:pt x="485914" y="385292"/>
                  </a:lnTo>
                  <a:lnTo>
                    <a:pt x="485914" y="443039"/>
                  </a:lnTo>
                  <a:lnTo>
                    <a:pt x="485673" y="443572"/>
                  </a:lnTo>
                  <a:lnTo>
                    <a:pt x="485470" y="443776"/>
                  </a:lnTo>
                  <a:lnTo>
                    <a:pt x="514527" y="443776"/>
                  </a:lnTo>
                  <a:lnTo>
                    <a:pt x="514819" y="442252"/>
                  </a:lnTo>
                  <a:lnTo>
                    <a:pt x="514819" y="390436"/>
                  </a:lnTo>
                  <a:lnTo>
                    <a:pt x="514667" y="388607"/>
                  </a:lnTo>
                  <a:lnTo>
                    <a:pt x="514375" y="386880"/>
                  </a:lnTo>
                  <a:lnTo>
                    <a:pt x="516410" y="385292"/>
                  </a:lnTo>
                  <a:close/>
                </a:path>
                <a:path w="529589" h="551179">
                  <a:moveTo>
                    <a:pt x="528974" y="308698"/>
                  </a:moveTo>
                  <a:lnTo>
                    <a:pt x="499935" y="308698"/>
                  </a:lnTo>
                  <a:lnTo>
                    <a:pt x="500113" y="308940"/>
                  </a:lnTo>
                  <a:lnTo>
                    <a:pt x="500380" y="309460"/>
                  </a:lnTo>
                  <a:lnTo>
                    <a:pt x="500380" y="361048"/>
                  </a:lnTo>
                  <a:lnTo>
                    <a:pt x="500113" y="361556"/>
                  </a:lnTo>
                  <a:lnTo>
                    <a:pt x="499935" y="361810"/>
                  </a:lnTo>
                  <a:lnTo>
                    <a:pt x="529066" y="361810"/>
                  </a:lnTo>
                  <a:lnTo>
                    <a:pt x="529166" y="361048"/>
                  </a:lnTo>
                  <a:lnTo>
                    <a:pt x="529272" y="310248"/>
                  </a:lnTo>
                  <a:lnTo>
                    <a:pt x="528974" y="308698"/>
                  </a:lnTo>
                  <a:close/>
                </a:path>
                <a:path w="529589" h="551179">
                  <a:moveTo>
                    <a:pt x="484111" y="230631"/>
                  </a:moveTo>
                  <a:lnTo>
                    <a:pt x="455206" y="230631"/>
                  </a:lnTo>
                  <a:lnTo>
                    <a:pt x="455206" y="285241"/>
                  </a:lnTo>
                  <a:lnTo>
                    <a:pt x="515897" y="285241"/>
                  </a:lnTo>
                  <a:lnTo>
                    <a:pt x="511613" y="282193"/>
                  </a:lnTo>
                  <a:lnTo>
                    <a:pt x="500380" y="279793"/>
                  </a:lnTo>
                  <a:lnTo>
                    <a:pt x="484111" y="279793"/>
                  </a:lnTo>
                  <a:lnTo>
                    <a:pt x="484111" y="230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4" name="object 184"/>
          <p:cNvGrpSpPr/>
          <p:nvPr/>
        </p:nvGrpSpPr>
        <p:grpSpPr>
          <a:xfrm>
            <a:off x="3205164" y="6019480"/>
            <a:ext cx="1058292" cy="1058292"/>
            <a:chOff x="2884760" y="5798610"/>
            <a:chExt cx="952500" cy="952500"/>
          </a:xfrm>
        </p:grpSpPr>
        <p:sp>
          <p:nvSpPr>
            <p:cNvPr id="185" name="object 185"/>
            <p:cNvSpPr/>
            <p:nvPr/>
          </p:nvSpPr>
          <p:spPr>
            <a:xfrm>
              <a:off x="2884754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064225" y="6033976"/>
              <a:ext cx="593725" cy="481965"/>
            </a:xfrm>
            <a:custGeom>
              <a:avLst/>
              <a:gdLst/>
              <a:ahLst/>
              <a:cxnLst/>
              <a:rect l="l" t="t" r="r" b="b"/>
              <a:pathLst>
                <a:path w="593725" h="481965">
                  <a:moveTo>
                    <a:pt x="410832" y="0"/>
                  </a:moveTo>
                  <a:lnTo>
                    <a:pt x="363804" y="9496"/>
                  </a:lnTo>
                  <a:lnTo>
                    <a:pt x="325402" y="35391"/>
                  </a:lnTo>
                  <a:lnTo>
                    <a:pt x="299511" y="73798"/>
                  </a:lnTo>
                  <a:lnTo>
                    <a:pt x="290017" y="120827"/>
                  </a:lnTo>
                  <a:lnTo>
                    <a:pt x="290228" y="128022"/>
                  </a:lnTo>
                  <a:lnTo>
                    <a:pt x="290853" y="135101"/>
                  </a:lnTo>
                  <a:lnTo>
                    <a:pt x="291876" y="142053"/>
                  </a:lnTo>
                  <a:lnTo>
                    <a:pt x="293281" y="148869"/>
                  </a:lnTo>
                  <a:lnTo>
                    <a:pt x="190503" y="129068"/>
                  </a:lnTo>
                  <a:lnTo>
                    <a:pt x="110902" y="85618"/>
                  </a:lnTo>
                  <a:lnTo>
                    <a:pt x="59476" y="42189"/>
                  </a:lnTo>
                  <a:lnTo>
                    <a:pt x="41224" y="22453"/>
                  </a:lnTo>
                  <a:lnTo>
                    <a:pt x="24593" y="90292"/>
                  </a:lnTo>
                  <a:lnTo>
                    <a:pt x="40098" y="140860"/>
                  </a:lnTo>
                  <a:lnTo>
                    <a:pt x="65621" y="172452"/>
                  </a:lnTo>
                  <a:lnTo>
                    <a:pt x="79044" y="183362"/>
                  </a:lnTo>
                  <a:lnTo>
                    <a:pt x="62194" y="182657"/>
                  </a:lnTo>
                  <a:lnTo>
                    <a:pt x="44254" y="177503"/>
                  </a:lnTo>
                  <a:lnTo>
                    <a:pt x="29994" y="171655"/>
                  </a:lnTo>
                  <a:lnTo>
                    <a:pt x="24180" y="168871"/>
                  </a:lnTo>
                  <a:lnTo>
                    <a:pt x="40256" y="231011"/>
                  </a:lnTo>
                  <a:lnTo>
                    <a:pt x="73691" y="267642"/>
                  </a:lnTo>
                  <a:lnTo>
                    <a:pt x="106755" y="285029"/>
                  </a:lnTo>
                  <a:lnTo>
                    <a:pt x="121716" y="289432"/>
                  </a:lnTo>
                  <a:lnTo>
                    <a:pt x="103627" y="293073"/>
                  </a:lnTo>
                  <a:lnTo>
                    <a:pt x="86009" y="293604"/>
                  </a:lnTo>
                  <a:lnTo>
                    <a:pt x="72655" y="292697"/>
                  </a:lnTo>
                  <a:lnTo>
                    <a:pt x="67360" y="292023"/>
                  </a:lnTo>
                  <a:lnTo>
                    <a:pt x="98407" y="342009"/>
                  </a:lnTo>
                  <a:lnTo>
                    <a:pt x="135939" y="366723"/>
                  </a:lnTo>
                  <a:lnTo>
                    <a:pt x="167553" y="375043"/>
                  </a:lnTo>
                  <a:lnTo>
                    <a:pt x="180848" y="375843"/>
                  </a:lnTo>
                  <a:lnTo>
                    <a:pt x="116843" y="412516"/>
                  </a:lnTo>
                  <a:lnTo>
                    <a:pt x="58648" y="426107"/>
                  </a:lnTo>
                  <a:lnTo>
                    <a:pt x="16341" y="426796"/>
                  </a:lnTo>
                  <a:lnTo>
                    <a:pt x="0" y="424764"/>
                  </a:lnTo>
                  <a:lnTo>
                    <a:pt x="44161" y="448389"/>
                  </a:lnTo>
                  <a:lnTo>
                    <a:pt x="88987" y="465843"/>
                  </a:lnTo>
                  <a:lnTo>
                    <a:pt x="134307" y="476978"/>
                  </a:lnTo>
                  <a:lnTo>
                    <a:pt x="179948" y="481645"/>
                  </a:lnTo>
                  <a:lnTo>
                    <a:pt x="225740" y="479694"/>
                  </a:lnTo>
                  <a:lnTo>
                    <a:pt x="271512" y="470979"/>
                  </a:lnTo>
                  <a:lnTo>
                    <a:pt x="317093" y="455349"/>
                  </a:lnTo>
                  <a:lnTo>
                    <a:pt x="362312" y="432657"/>
                  </a:lnTo>
                  <a:lnTo>
                    <a:pt x="406996" y="402755"/>
                  </a:lnTo>
                  <a:lnTo>
                    <a:pt x="482828" y="315995"/>
                  </a:lnTo>
                  <a:lnTo>
                    <a:pt x="519938" y="223269"/>
                  </a:lnTo>
                  <a:lnTo>
                    <a:pt x="532101" y="149416"/>
                  </a:lnTo>
                  <a:lnTo>
                    <a:pt x="533095" y="119278"/>
                  </a:lnTo>
                  <a:lnTo>
                    <a:pt x="556818" y="99175"/>
                  </a:lnTo>
                  <a:lnTo>
                    <a:pt x="576021" y="78662"/>
                  </a:lnTo>
                  <a:lnTo>
                    <a:pt x="588880" y="62708"/>
                  </a:lnTo>
                  <a:lnTo>
                    <a:pt x="593572" y="56286"/>
                  </a:lnTo>
                  <a:lnTo>
                    <a:pt x="568034" y="66141"/>
                  </a:lnTo>
                  <a:lnTo>
                    <a:pt x="545593" y="72021"/>
                  </a:lnTo>
                  <a:lnTo>
                    <a:pt x="529641" y="74863"/>
                  </a:lnTo>
                  <a:lnTo>
                    <a:pt x="523570" y="75603"/>
                  </a:lnTo>
                  <a:lnTo>
                    <a:pt x="552078" y="51612"/>
                  </a:lnTo>
                  <a:lnTo>
                    <a:pt x="568213" y="29852"/>
                  </a:lnTo>
                  <a:lnTo>
                    <a:pt x="575390" y="14057"/>
                  </a:lnTo>
                  <a:lnTo>
                    <a:pt x="577024" y="7962"/>
                  </a:lnTo>
                  <a:lnTo>
                    <a:pt x="552540" y="21322"/>
                  </a:lnTo>
                  <a:lnTo>
                    <a:pt x="527092" y="30753"/>
                  </a:lnTo>
                  <a:lnTo>
                    <a:pt x="507110" y="36345"/>
                  </a:lnTo>
                  <a:lnTo>
                    <a:pt x="499021" y="38188"/>
                  </a:lnTo>
                  <a:lnTo>
                    <a:pt x="480826" y="22315"/>
                  </a:lnTo>
                  <a:lnTo>
                    <a:pt x="459698" y="10288"/>
                  </a:lnTo>
                  <a:lnTo>
                    <a:pt x="436184" y="2664"/>
                  </a:lnTo>
                  <a:lnTo>
                    <a:pt x="410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4432893" y="6019480"/>
            <a:ext cx="1058292" cy="1058292"/>
            <a:chOff x="3989759" y="5798610"/>
            <a:chExt cx="952500" cy="952500"/>
          </a:xfrm>
        </p:grpSpPr>
        <p:sp>
          <p:nvSpPr>
            <p:cNvPr id="188" name="object 188"/>
            <p:cNvSpPr/>
            <p:nvPr/>
          </p:nvSpPr>
          <p:spPr>
            <a:xfrm>
              <a:off x="3989755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61463" y="6170283"/>
              <a:ext cx="209143" cy="209156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4191154" y="6000013"/>
              <a:ext cx="549910" cy="549910"/>
            </a:xfrm>
            <a:custGeom>
              <a:avLst/>
              <a:gdLst/>
              <a:ahLst/>
              <a:cxnLst/>
              <a:rect l="l" t="t" r="r" b="b"/>
              <a:pathLst>
                <a:path w="549910" h="549909">
                  <a:moveTo>
                    <a:pt x="406323" y="0"/>
                  </a:moveTo>
                  <a:lnTo>
                    <a:pt x="143395" y="0"/>
                  </a:lnTo>
                  <a:lnTo>
                    <a:pt x="98065" y="7308"/>
                  </a:lnTo>
                  <a:lnTo>
                    <a:pt x="58701" y="27661"/>
                  </a:lnTo>
                  <a:lnTo>
                    <a:pt x="27662" y="58696"/>
                  </a:lnTo>
                  <a:lnTo>
                    <a:pt x="7309" y="98052"/>
                  </a:lnTo>
                  <a:lnTo>
                    <a:pt x="0" y="143370"/>
                  </a:lnTo>
                  <a:lnTo>
                    <a:pt x="0" y="406311"/>
                  </a:lnTo>
                  <a:lnTo>
                    <a:pt x="7309" y="451653"/>
                  </a:lnTo>
                  <a:lnTo>
                    <a:pt x="27662" y="491024"/>
                  </a:lnTo>
                  <a:lnTo>
                    <a:pt x="58701" y="522067"/>
                  </a:lnTo>
                  <a:lnTo>
                    <a:pt x="98065" y="542422"/>
                  </a:lnTo>
                  <a:lnTo>
                    <a:pt x="143395" y="549732"/>
                  </a:lnTo>
                  <a:lnTo>
                    <a:pt x="406323" y="549732"/>
                  </a:lnTo>
                  <a:lnTo>
                    <a:pt x="451663" y="542422"/>
                  </a:lnTo>
                  <a:lnTo>
                    <a:pt x="491041" y="522067"/>
                  </a:lnTo>
                  <a:lnTo>
                    <a:pt x="522093" y="491024"/>
                  </a:lnTo>
                  <a:lnTo>
                    <a:pt x="542457" y="451653"/>
                  </a:lnTo>
                  <a:lnTo>
                    <a:pt x="546394" y="427240"/>
                  </a:lnTo>
                  <a:lnTo>
                    <a:pt x="274853" y="427240"/>
                  </a:lnTo>
                  <a:lnTo>
                    <a:pt x="226736" y="419459"/>
                  </a:lnTo>
                  <a:lnTo>
                    <a:pt x="184914" y="397801"/>
                  </a:lnTo>
                  <a:lnTo>
                    <a:pt x="151912" y="364794"/>
                  </a:lnTo>
                  <a:lnTo>
                    <a:pt x="130258" y="322964"/>
                  </a:lnTo>
                  <a:lnTo>
                    <a:pt x="122478" y="274840"/>
                  </a:lnTo>
                  <a:lnTo>
                    <a:pt x="130258" y="226733"/>
                  </a:lnTo>
                  <a:lnTo>
                    <a:pt x="151912" y="184912"/>
                  </a:lnTo>
                  <a:lnTo>
                    <a:pt x="184914" y="151906"/>
                  </a:lnTo>
                  <a:lnTo>
                    <a:pt x="226736" y="130248"/>
                  </a:lnTo>
                  <a:lnTo>
                    <a:pt x="274853" y="122466"/>
                  </a:lnTo>
                  <a:lnTo>
                    <a:pt x="385267" y="122466"/>
                  </a:lnTo>
                  <a:lnTo>
                    <a:pt x="383921" y="115798"/>
                  </a:lnTo>
                  <a:lnTo>
                    <a:pt x="387208" y="99514"/>
                  </a:lnTo>
                  <a:lnTo>
                    <a:pt x="396173" y="86212"/>
                  </a:lnTo>
                  <a:lnTo>
                    <a:pt x="409467" y="77241"/>
                  </a:lnTo>
                  <a:lnTo>
                    <a:pt x="425742" y="73952"/>
                  </a:lnTo>
                  <a:lnTo>
                    <a:pt x="529986" y="73952"/>
                  </a:lnTo>
                  <a:lnTo>
                    <a:pt x="522093" y="58696"/>
                  </a:lnTo>
                  <a:lnTo>
                    <a:pt x="491041" y="27661"/>
                  </a:lnTo>
                  <a:lnTo>
                    <a:pt x="451663" y="7308"/>
                  </a:lnTo>
                  <a:lnTo>
                    <a:pt x="406323" y="0"/>
                  </a:lnTo>
                  <a:close/>
                </a:path>
                <a:path w="549910" h="549909">
                  <a:moveTo>
                    <a:pt x="385267" y="122466"/>
                  </a:moveTo>
                  <a:lnTo>
                    <a:pt x="274853" y="122466"/>
                  </a:lnTo>
                  <a:lnTo>
                    <a:pt x="322970" y="130248"/>
                  </a:lnTo>
                  <a:lnTo>
                    <a:pt x="364792" y="151906"/>
                  </a:lnTo>
                  <a:lnTo>
                    <a:pt x="397794" y="184912"/>
                  </a:lnTo>
                  <a:lnTo>
                    <a:pt x="419448" y="226733"/>
                  </a:lnTo>
                  <a:lnTo>
                    <a:pt x="427228" y="274840"/>
                  </a:lnTo>
                  <a:lnTo>
                    <a:pt x="419448" y="322964"/>
                  </a:lnTo>
                  <a:lnTo>
                    <a:pt x="397794" y="364794"/>
                  </a:lnTo>
                  <a:lnTo>
                    <a:pt x="364792" y="397801"/>
                  </a:lnTo>
                  <a:lnTo>
                    <a:pt x="322970" y="419459"/>
                  </a:lnTo>
                  <a:lnTo>
                    <a:pt x="274853" y="427240"/>
                  </a:lnTo>
                  <a:lnTo>
                    <a:pt x="546394" y="427240"/>
                  </a:lnTo>
                  <a:lnTo>
                    <a:pt x="549770" y="406311"/>
                  </a:lnTo>
                  <a:lnTo>
                    <a:pt x="549770" y="157619"/>
                  </a:lnTo>
                  <a:lnTo>
                    <a:pt x="425742" y="157619"/>
                  </a:lnTo>
                  <a:lnTo>
                    <a:pt x="409467" y="154331"/>
                  </a:lnTo>
                  <a:lnTo>
                    <a:pt x="396173" y="145367"/>
                  </a:lnTo>
                  <a:lnTo>
                    <a:pt x="387208" y="132073"/>
                  </a:lnTo>
                  <a:lnTo>
                    <a:pt x="385267" y="122466"/>
                  </a:lnTo>
                  <a:close/>
                </a:path>
                <a:path w="549910" h="549909">
                  <a:moveTo>
                    <a:pt x="529986" y="73952"/>
                  </a:moveTo>
                  <a:lnTo>
                    <a:pt x="425742" y="73952"/>
                  </a:lnTo>
                  <a:lnTo>
                    <a:pt x="442031" y="77241"/>
                  </a:lnTo>
                  <a:lnTo>
                    <a:pt x="455333" y="86212"/>
                  </a:lnTo>
                  <a:lnTo>
                    <a:pt x="464300" y="99514"/>
                  </a:lnTo>
                  <a:lnTo>
                    <a:pt x="467588" y="115798"/>
                  </a:lnTo>
                  <a:lnTo>
                    <a:pt x="464300" y="132073"/>
                  </a:lnTo>
                  <a:lnTo>
                    <a:pt x="455333" y="145367"/>
                  </a:lnTo>
                  <a:lnTo>
                    <a:pt x="442031" y="154331"/>
                  </a:lnTo>
                  <a:lnTo>
                    <a:pt x="425742" y="157619"/>
                  </a:lnTo>
                  <a:lnTo>
                    <a:pt x="549770" y="157619"/>
                  </a:lnTo>
                  <a:lnTo>
                    <a:pt x="549770" y="143370"/>
                  </a:lnTo>
                  <a:lnTo>
                    <a:pt x="542457" y="98052"/>
                  </a:lnTo>
                  <a:lnTo>
                    <a:pt x="529986" y="739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1" name="object 191"/>
          <p:cNvGrpSpPr/>
          <p:nvPr/>
        </p:nvGrpSpPr>
        <p:grpSpPr>
          <a:xfrm>
            <a:off x="5660621" y="6019480"/>
            <a:ext cx="1058292" cy="1058292"/>
            <a:chOff x="5094758" y="5798610"/>
            <a:chExt cx="952500" cy="952500"/>
          </a:xfrm>
        </p:grpSpPr>
        <p:sp>
          <p:nvSpPr>
            <p:cNvPr id="192" name="object 192"/>
            <p:cNvSpPr/>
            <p:nvPr/>
          </p:nvSpPr>
          <p:spPr>
            <a:xfrm>
              <a:off x="5094757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14" y="290880"/>
                  </a:lnTo>
                  <a:lnTo>
                    <a:pt x="21399" y="334632"/>
                  </a:lnTo>
                  <a:lnTo>
                    <a:pt x="9664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67"/>
                  </a:lnTo>
                  <a:lnTo>
                    <a:pt x="37414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372163" y="5953531"/>
              <a:ext cx="398145" cy="643255"/>
            </a:xfrm>
            <a:custGeom>
              <a:avLst/>
              <a:gdLst/>
              <a:ahLst/>
              <a:cxnLst/>
              <a:rect l="l" t="t" r="r" b="b"/>
              <a:pathLst>
                <a:path w="398145" h="643254">
                  <a:moveTo>
                    <a:pt x="265023" y="572389"/>
                  </a:moveTo>
                  <a:lnTo>
                    <a:pt x="132689" y="572389"/>
                  </a:lnTo>
                  <a:lnTo>
                    <a:pt x="197485" y="642721"/>
                  </a:lnTo>
                  <a:lnTo>
                    <a:pt x="265023" y="572389"/>
                  </a:lnTo>
                  <a:close/>
                </a:path>
                <a:path w="398145" h="643254">
                  <a:moveTo>
                    <a:pt x="375970" y="445579"/>
                  </a:moveTo>
                  <a:lnTo>
                    <a:pt x="198843" y="445579"/>
                  </a:lnTo>
                  <a:lnTo>
                    <a:pt x="21717" y="445579"/>
                  </a:lnTo>
                  <a:lnTo>
                    <a:pt x="90639" y="526884"/>
                  </a:lnTo>
                  <a:lnTo>
                    <a:pt x="307047" y="526884"/>
                  </a:lnTo>
                  <a:lnTo>
                    <a:pt x="375970" y="445579"/>
                  </a:lnTo>
                  <a:close/>
                </a:path>
                <a:path w="398145" h="643254">
                  <a:moveTo>
                    <a:pt x="397662" y="0"/>
                  </a:moveTo>
                  <a:lnTo>
                    <a:pt x="291630" y="0"/>
                  </a:lnTo>
                  <a:lnTo>
                    <a:pt x="291630" y="108953"/>
                  </a:lnTo>
                  <a:lnTo>
                    <a:pt x="291630" y="288721"/>
                  </a:lnTo>
                  <a:lnTo>
                    <a:pt x="220738" y="288721"/>
                  </a:lnTo>
                  <a:lnTo>
                    <a:pt x="220738" y="287451"/>
                  </a:lnTo>
                  <a:lnTo>
                    <a:pt x="176936" y="227660"/>
                  </a:lnTo>
                  <a:lnTo>
                    <a:pt x="176936" y="288721"/>
                  </a:lnTo>
                  <a:lnTo>
                    <a:pt x="106045" y="288721"/>
                  </a:lnTo>
                  <a:lnTo>
                    <a:pt x="106045" y="108953"/>
                  </a:lnTo>
                  <a:lnTo>
                    <a:pt x="176936" y="108953"/>
                  </a:lnTo>
                  <a:lnTo>
                    <a:pt x="220738" y="168744"/>
                  </a:lnTo>
                  <a:lnTo>
                    <a:pt x="220738" y="108953"/>
                  </a:lnTo>
                  <a:lnTo>
                    <a:pt x="291630" y="108953"/>
                  </a:lnTo>
                  <a:lnTo>
                    <a:pt x="291630" y="0"/>
                  </a:lnTo>
                  <a:lnTo>
                    <a:pt x="0" y="0"/>
                  </a:lnTo>
                  <a:lnTo>
                    <a:pt x="0" y="397662"/>
                  </a:lnTo>
                  <a:lnTo>
                    <a:pt x="397662" y="397662"/>
                  </a:lnTo>
                  <a:lnTo>
                    <a:pt x="397662" y="288721"/>
                  </a:lnTo>
                  <a:lnTo>
                    <a:pt x="397662" y="108953"/>
                  </a:lnTo>
                  <a:lnTo>
                    <a:pt x="397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4" name="object 194"/>
          <p:cNvGrpSpPr/>
          <p:nvPr/>
        </p:nvGrpSpPr>
        <p:grpSpPr>
          <a:xfrm>
            <a:off x="6888350" y="6019480"/>
            <a:ext cx="1058292" cy="1058292"/>
            <a:chOff x="6199757" y="5798610"/>
            <a:chExt cx="952500" cy="952500"/>
          </a:xfrm>
        </p:grpSpPr>
        <p:sp>
          <p:nvSpPr>
            <p:cNvPr id="195" name="object 195"/>
            <p:cNvSpPr/>
            <p:nvPr/>
          </p:nvSpPr>
          <p:spPr>
            <a:xfrm>
              <a:off x="6199746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35" y="380276"/>
                  </a:lnTo>
                  <a:lnTo>
                    <a:pt x="931100" y="334632"/>
                  </a:lnTo>
                  <a:lnTo>
                    <a:pt x="915085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43"/>
                  </a:lnTo>
                  <a:lnTo>
                    <a:pt x="173316" y="108750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50" y="895019"/>
                  </a:lnTo>
                  <a:lnTo>
                    <a:pt x="290880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85" y="661631"/>
                  </a:lnTo>
                  <a:lnTo>
                    <a:pt x="931100" y="617867"/>
                  </a:lnTo>
                  <a:lnTo>
                    <a:pt x="942835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417170" y="6008255"/>
              <a:ext cx="518159" cy="533400"/>
            </a:xfrm>
            <a:custGeom>
              <a:avLst/>
              <a:gdLst/>
              <a:ahLst/>
              <a:cxnLst/>
              <a:rect l="l" t="t" r="r" b="b"/>
              <a:pathLst>
                <a:path w="518159" h="533400">
                  <a:moveTo>
                    <a:pt x="265480" y="126009"/>
                  </a:moveTo>
                  <a:lnTo>
                    <a:pt x="217728" y="126009"/>
                  </a:lnTo>
                  <a:lnTo>
                    <a:pt x="217728" y="277634"/>
                  </a:lnTo>
                  <a:lnTo>
                    <a:pt x="265480" y="277634"/>
                  </a:lnTo>
                  <a:lnTo>
                    <a:pt x="265480" y="126009"/>
                  </a:lnTo>
                  <a:close/>
                </a:path>
                <a:path w="518159" h="533400">
                  <a:moveTo>
                    <a:pt x="403047" y="126009"/>
                  </a:moveTo>
                  <a:lnTo>
                    <a:pt x="355295" y="126009"/>
                  </a:lnTo>
                  <a:lnTo>
                    <a:pt x="355295" y="277634"/>
                  </a:lnTo>
                  <a:lnTo>
                    <a:pt x="403047" y="277634"/>
                  </a:lnTo>
                  <a:lnTo>
                    <a:pt x="403047" y="126009"/>
                  </a:lnTo>
                  <a:close/>
                </a:path>
                <a:path w="518159" h="533400">
                  <a:moveTo>
                    <a:pt x="517677" y="0"/>
                  </a:moveTo>
                  <a:lnTo>
                    <a:pt x="494753" y="0"/>
                  </a:lnTo>
                  <a:lnTo>
                    <a:pt x="494753" y="22910"/>
                  </a:lnTo>
                  <a:lnTo>
                    <a:pt x="494753" y="302831"/>
                  </a:lnTo>
                  <a:lnTo>
                    <a:pt x="419328" y="378282"/>
                  </a:lnTo>
                  <a:lnTo>
                    <a:pt x="252666" y="378282"/>
                  </a:lnTo>
                  <a:lnTo>
                    <a:pt x="171945" y="471589"/>
                  </a:lnTo>
                  <a:lnTo>
                    <a:pt x="171945" y="378282"/>
                  </a:lnTo>
                  <a:lnTo>
                    <a:pt x="64884" y="378282"/>
                  </a:lnTo>
                  <a:lnTo>
                    <a:pt x="64884" y="22910"/>
                  </a:lnTo>
                  <a:lnTo>
                    <a:pt x="494753" y="22910"/>
                  </a:lnTo>
                  <a:lnTo>
                    <a:pt x="494753" y="0"/>
                  </a:lnTo>
                  <a:lnTo>
                    <a:pt x="41973" y="0"/>
                  </a:lnTo>
                  <a:lnTo>
                    <a:pt x="0" y="38976"/>
                  </a:lnTo>
                  <a:lnTo>
                    <a:pt x="0" y="417258"/>
                  </a:lnTo>
                  <a:lnTo>
                    <a:pt x="106857" y="417258"/>
                  </a:lnTo>
                  <a:lnTo>
                    <a:pt x="106857" y="533273"/>
                  </a:lnTo>
                  <a:lnTo>
                    <a:pt x="149021" y="533273"/>
                  </a:lnTo>
                  <a:lnTo>
                    <a:pt x="202285" y="471589"/>
                  </a:lnTo>
                  <a:lnTo>
                    <a:pt x="249212" y="417258"/>
                  </a:lnTo>
                  <a:lnTo>
                    <a:pt x="263207" y="401205"/>
                  </a:lnTo>
                  <a:lnTo>
                    <a:pt x="428726" y="401205"/>
                  </a:lnTo>
                  <a:lnTo>
                    <a:pt x="517677" y="312254"/>
                  </a:lnTo>
                  <a:lnTo>
                    <a:pt x="517677" y="22910"/>
                  </a:lnTo>
                  <a:lnTo>
                    <a:pt x="5176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7" name="object 197"/>
          <p:cNvGrpSpPr/>
          <p:nvPr/>
        </p:nvGrpSpPr>
        <p:grpSpPr>
          <a:xfrm>
            <a:off x="8116077" y="6019480"/>
            <a:ext cx="1058292" cy="1058292"/>
            <a:chOff x="7304754" y="5798610"/>
            <a:chExt cx="952500" cy="952500"/>
          </a:xfrm>
        </p:grpSpPr>
        <p:sp>
          <p:nvSpPr>
            <p:cNvPr id="198" name="object 198"/>
            <p:cNvSpPr/>
            <p:nvPr/>
          </p:nvSpPr>
          <p:spPr>
            <a:xfrm>
              <a:off x="7304756" y="579861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5" y="2458"/>
                  </a:lnTo>
                  <a:lnTo>
                    <a:pt x="380267" y="9676"/>
                  </a:lnTo>
                  <a:lnTo>
                    <a:pt x="334626" y="21411"/>
                  </a:lnTo>
                  <a:lnTo>
                    <a:pt x="290870" y="37427"/>
                  </a:lnTo>
                  <a:lnTo>
                    <a:pt x="249239" y="57482"/>
                  </a:lnTo>
                  <a:lnTo>
                    <a:pt x="209972" y="81338"/>
                  </a:lnTo>
                  <a:lnTo>
                    <a:pt x="173309" y="108755"/>
                  </a:lnTo>
                  <a:lnTo>
                    <a:pt x="139488" y="139493"/>
                  </a:lnTo>
                  <a:lnTo>
                    <a:pt x="108751" y="173314"/>
                  </a:lnTo>
                  <a:lnTo>
                    <a:pt x="81334" y="209977"/>
                  </a:lnTo>
                  <a:lnTo>
                    <a:pt x="57479" y="249244"/>
                  </a:lnTo>
                  <a:lnTo>
                    <a:pt x="37425" y="290875"/>
                  </a:lnTo>
                  <a:lnTo>
                    <a:pt x="21410" y="334631"/>
                  </a:lnTo>
                  <a:lnTo>
                    <a:pt x="9675" y="380271"/>
                  </a:lnTo>
                  <a:lnTo>
                    <a:pt x="2458" y="427557"/>
                  </a:lnTo>
                  <a:lnTo>
                    <a:pt x="0" y="476249"/>
                  </a:lnTo>
                  <a:lnTo>
                    <a:pt x="2458" y="524944"/>
                  </a:lnTo>
                  <a:lnTo>
                    <a:pt x="9675" y="572232"/>
                  </a:lnTo>
                  <a:lnTo>
                    <a:pt x="21410" y="617873"/>
                  </a:lnTo>
                  <a:lnTo>
                    <a:pt x="37425" y="661629"/>
                  </a:lnTo>
                  <a:lnTo>
                    <a:pt x="57479" y="703260"/>
                  </a:lnTo>
                  <a:lnTo>
                    <a:pt x="81334" y="742527"/>
                  </a:lnTo>
                  <a:lnTo>
                    <a:pt x="108751" y="779190"/>
                  </a:lnTo>
                  <a:lnTo>
                    <a:pt x="139488" y="813011"/>
                  </a:lnTo>
                  <a:lnTo>
                    <a:pt x="173309" y="843748"/>
                  </a:lnTo>
                  <a:lnTo>
                    <a:pt x="209972" y="871165"/>
                  </a:lnTo>
                  <a:lnTo>
                    <a:pt x="249239" y="895020"/>
                  </a:lnTo>
                  <a:lnTo>
                    <a:pt x="290870" y="915074"/>
                  </a:lnTo>
                  <a:lnTo>
                    <a:pt x="334626" y="931089"/>
                  </a:lnTo>
                  <a:lnTo>
                    <a:pt x="380267" y="942824"/>
                  </a:lnTo>
                  <a:lnTo>
                    <a:pt x="427555" y="950041"/>
                  </a:lnTo>
                  <a:lnTo>
                    <a:pt x="476250" y="952499"/>
                  </a:lnTo>
                  <a:lnTo>
                    <a:pt x="524944" y="950041"/>
                  </a:lnTo>
                  <a:lnTo>
                    <a:pt x="572232" y="942824"/>
                  </a:lnTo>
                  <a:lnTo>
                    <a:pt x="617873" y="931089"/>
                  </a:lnTo>
                  <a:lnTo>
                    <a:pt x="661629" y="915074"/>
                  </a:lnTo>
                  <a:lnTo>
                    <a:pt x="703260" y="895020"/>
                  </a:lnTo>
                  <a:lnTo>
                    <a:pt x="742527" y="871165"/>
                  </a:lnTo>
                  <a:lnTo>
                    <a:pt x="779190" y="843748"/>
                  </a:lnTo>
                  <a:lnTo>
                    <a:pt x="813011" y="813011"/>
                  </a:lnTo>
                  <a:lnTo>
                    <a:pt x="843748" y="779190"/>
                  </a:lnTo>
                  <a:lnTo>
                    <a:pt x="871165" y="742527"/>
                  </a:lnTo>
                  <a:lnTo>
                    <a:pt x="895020" y="703260"/>
                  </a:lnTo>
                  <a:lnTo>
                    <a:pt x="915074" y="661629"/>
                  </a:lnTo>
                  <a:lnTo>
                    <a:pt x="931089" y="617873"/>
                  </a:lnTo>
                  <a:lnTo>
                    <a:pt x="942824" y="572232"/>
                  </a:lnTo>
                  <a:lnTo>
                    <a:pt x="950041" y="524944"/>
                  </a:lnTo>
                  <a:lnTo>
                    <a:pt x="952500" y="476249"/>
                  </a:lnTo>
                  <a:lnTo>
                    <a:pt x="950041" y="427557"/>
                  </a:lnTo>
                  <a:lnTo>
                    <a:pt x="942824" y="380271"/>
                  </a:lnTo>
                  <a:lnTo>
                    <a:pt x="931089" y="334631"/>
                  </a:lnTo>
                  <a:lnTo>
                    <a:pt x="915074" y="290875"/>
                  </a:lnTo>
                  <a:lnTo>
                    <a:pt x="895020" y="249244"/>
                  </a:lnTo>
                  <a:lnTo>
                    <a:pt x="871165" y="209977"/>
                  </a:lnTo>
                  <a:lnTo>
                    <a:pt x="843748" y="173314"/>
                  </a:lnTo>
                  <a:lnTo>
                    <a:pt x="813011" y="139493"/>
                  </a:lnTo>
                  <a:lnTo>
                    <a:pt x="779190" y="108755"/>
                  </a:lnTo>
                  <a:lnTo>
                    <a:pt x="742527" y="81338"/>
                  </a:lnTo>
                  <a:lnTo>
                    <a:pt x="703260" y="57482"/>
                  </a:lnTo>
                  <a:lnTo>
                    <a:pt x="661629" y="37427"/>
                  </a:lnTo>
                  <a:lnTo>
                    <a:pt x="617873" y="21411"/>
                  </a:lnTo>
                  <a:lnTo>
                    <a:pt x="572232" y="9676"/>
                  </a:lnTo>
                  <a:lnTo>
                    <a:pt x="524944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304754" y="5803253"/>
              <a:ext cx="948055" cy="948055"/>
            </a:xfrm>
            <a:custGeom>
              <a:avLst/>
              <a:gdLst/>
              <a:ahLst/>
              <a:cxnLst/>
              <a:rect l="l" t="t" r="r" b="b"/>
              <a:pathLst>
                <a:path w="948054" h="948054">
                  <a:moveTo>
                    <a:pt x="473976" y="0"/>
                  </a:moveTo>
                  <a:lnTo>
                    <a:pt x="425514" y="2446"/>
                  </a:lnTo>
                  <a:lnTo>
                    <a:pt x="378453" y="9628"/>
                  </a:lnTo>
                  <a:lnTo>
                    <a:pt x="333029" y="21307"/>
                  </a:lnTo>
                  <a:lnTo>
                    <a:pt x="289482" y="37244"/>
                  </a:lnTo>
                  <a:lnTo>
                    <a:pt x="248050" y="57202"/>
                  </a:lnTo>
                  <a:lnTo>
                    <a:pt x="208970" y="80941"/>
                  </a:lnTo>
                  <a:lnTo>
                    <a:pt x="172482" y="108225"/>
                  </a:lnTo>
                  <a:lnTo>
                    <a:pt x="138823" y="138814"/>
                  </a:lnTo>
                  <a:lnTo>
                    <a:pt x="108232" y="172470"/>
                  </a:lnTo>
                  <a:lnTo>
                    <a:pt x="80947" y="208955"/>
                  </a:lnTo>
                  <a:lnTo>
                    <a:pt x="57205" y="248032"/>
                  </a:lnTo>
                  <a:lnTo>
                    <a:pt x="37247" y="289461"/>
                  </a:lnTo>
                  <a:lnTo>
                    <a:pt x="21308" y="333004"/>
                  </a:lnTo>
                  <a:lnTo>
                    <a:pt x="9629" y="378424"/>
                  </a:lnTo>
                  <a:lnTo>
                    <a:pt x="2447" y="425481"/>
                  </a:lnTo>
                  <a:lnTo>
                    <a:pt x="0" y="473938"/>
                  </a:lnTo>
                  <a:lnTo>
                    <a:pt x="2447" y="522393"/>
                  </a:lnTo>
                  <a:lnTo>
                    <a:pt x="9629" y="569448"/>
                  </a:lnTo>
                  <a:lnTo>
                    <a:pt x="21308" y="614865"/>
                  </a:lnTo>
                  <a:lnTo>
                    <a:pt x="37247" y="658406"/>
                  </a:lnTo>
                  <a:lnTo>
                    <a:pt x="57205" y="699833"/>
                  </a:lnTo>
                  <a:lnTo>
                    <a:pt x="80947" y="738907"/>
                  </a:lnTo>
                  <a:lnTo>
                    <a:pt x="108232" y="775391"/>
                  </a:lnTo>
                  <a:lnTo>
                    <a:pt x="138823" y="809045"/>
                  </a:lnTo>
                  <a:lnTo>
                    <a:pt x="172482" y="839632"/>
                  </a:lnTo>
                  <a:lnTo>
                    <a:pt x="208970" y="866914"/>
                  </a:lnTo>
                  <a:lnTo>
                    <a:pt x="248050" y="890652"/>
                  </a:lnTo>
                  <a:lnTo>
                    <a:pt x="289482" y="910609"/>
                  </a:lnTo>
                  <a:lnTo>
                    <a:pt x="333029" y="926545"/>
                  </a:lnTo>
                  <a:lnTo>
                    <a:pt x="378453" y="938223"/>
                  </a:lnTo>
                  <a:lnTo>
                    <a:pt x="425514" y="945405"/>
                  </a:lnTo>
                  <a:lnTo>
                    <a:pt x="473976" y="947851"/>
                  </a:lnTo>
                  <a:lnTo>
                    <a:pt x="522431" y="945405"/>
                  </a:lnTo>
                  <a:lnTo>
                    <a:pt x="569486" y="938223"/>
                  </a:lnTo>
                  <a:lnTo>
                    <a:pt x="614903" y="926545"/>
                  </a:lnTo>
                  <a:lnTo>
                    <a:pt x="658444" y="910609"/>
                  </a:lnTo>
                  <a:lnTo>
                    <a:pt x="699871" y="890652"/>
                  </a:lnTo>
                  <a:lnTo>
                    <a:pt x="738945" y="866914"/>
                  </a:lnTo>
                  <a:lnTo>
                    <a:pt x="775429" y="839632"/>
                  </a:lnTo>
                  <a:lnTo>
                    <a:pt x="809083" y="809045"/>
                  </a:lnTo>
                  <a:lnTo>
                    <a:pt x="839670" y="775391"/>
                  </a:lnTo>
                  <a:lnTo>
                    <a:pt x="866952" y="738907"/>
                  </a:lnTo>
                  <a:lnTo>
                    <a:pt x="890690" y="699833"/>
                  </a:lnTo>
                  <a:lnTo>
                    <a:pt x="910647" y="658406"/>
                  </a:lnTo>
                  <a:lnTo>
                    <a:pt x="926583" y="614865"/>
                  </a:lnTo>
                  <a:lnTo>
                    <a:pt x="938261" y="569448"/>
                  </a:lnTo>
                  <a:lnTo>
                    <a:pt x="945443" y="522393"/>
                  </a:lnTo>
                  <a:lnTo>
                    <a:pt x="947889" y="473938"/>
                  </a:lnTo>
                  <a:lnTo>
                    <a:pt x="945443" y="425481"/>
                  </a:lnTo>
                  <a:lnTo>
                    <a:pt x="938261" y="378424"/>
                  </a:lnTo>
                  <a:lnTo>
                    <a:pt x="926583" y="333004"/>
                  </a:lnTo>
                  <a:lnTo>
                    <a:pt x="910647" y="289461"/>
                  </a:lnTo>
                  <a:lnTo>
                    <a:pt x="890690" y="248032"/>
                  </a:lnTo>
                  <a:lnTo>
                    <a:pt x="866952" y="208955"/>
                  </a:lnTo>
                  <a:lnTo>
                    <a:pt x="839670" y="172470"/>
                  </a:lnTo>
                  <a:lnTo>
                    <a:pt x="809083" y="138814"/>
                  </a:lnTo>
                  <a:lnTo>
                    <a:pt x="775429" y="108225"/>
                  </a:lnTo>
                  <a:lnTo>
                    <a:pt x="738945" y="80941"/>
                  </a:lnTo>
                  <a:lnTo>
                    <a:pt x="699871" y="57202"/>
                  </a:lnTo>
                  <a:lnTo>
                    <a:pt x="658444" y="37244"/>
                  </a:lnTo>
                  <a:lnTo>
                    <a:pt x="614903" y="21307"/>
                  </a:lnTo>
                  <a:lnTo>
                    <a:pt x="569486" y="9628"/>
                  </a:lnTo>
                  <a:lnTo>
                    <a:pt x="522431" y="2446"/>
                  </a:lnTo>
                  <a:lnTo>
                    <a:pt x="473976" y="0"/>
                  </a:lnTo>
                  <a:close/>
                </a:path>
              </a:pathLst>
            </a:custGeom>
            <a:solidFill>
              <a:srgbClr val="F8D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47018" y="6103329"/>
              <a:ext cx="70624" cy="200304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7590060" y="5977797"/>
              <a:ext cx="377825" cy="148590"/>
            </a:xfrm>
            <a:custGeom>
              <a:avLst/>
              <a:gdLst/>
              <a:ahLst/>
              <a:cxnLst/>
              <a:rect l="l" t="t" r="r" b="b"/>
              <a:pathLst>
                <a:path w="377825" h="148589">
                  <a:moveTo>
                    <a:pt x="188658" y="0"/>
                  </a:moveTo>
                  <a:lnTo>
                    <a:pt x="141071" y="6375"/>
                  </a:lnTo>
                  <a:lnTo>
                    <a:pt x="96105" y="25101"/>
                  </a:lnTo>
                  <a:lnTo>
                    <a:pt x="54804" y="55581"/>
                  </a:lnTo>
                  <a:lnTo>
                    <a:pt x="18211" y="97218"/>
                  </a:lnTo>
                  <a:lnTo>
                    <a:pt x="0" y="125539"/>
                  </a:lnTo>
                  <a:lnTo>
                    <a:pt x="20370" y="148031"/>
                  </a:lnTo>
                  <a:lnTo>
                    <a:pt x="53179" y="98872"/>
                  </a:lnTo>
                  <a:lnTo>
                    <a:pt x="93108" y="61266"/>
                  </a:lnTo>
                  <a:lnTo>
                    <a:pt x="138740" y="37226"/>
                  </a:lnTo>
                  <a:lnTo>
                    <a:pt x="188658" y="28765"/>
                  </a:lnTo>
                  <a:lnTo>
                    <a:pt x="238572" y="37226"/>
                  </a:lnTo>
                  <a:lnTo>
                    <a:pt x="284210" y="61266"/>
                  </a:lnTo>
                  <a:lnTo>
                    <a:pt x="324146" y="98872"/>
                  </a:lnTo>
                  <a:lnTo>
                    <a:pt x="356958" y="148031"/>
                  </a:lnTo>
                  <a:lnTo>
                    <a:pt x="377304" y="125526"/>
                  </a:lnTo>
                  <a:lnTo>
                    <a:pt x="322493" y="55581"/>
                  </a:lnTo>
                  <a:lnTo>
                    <a:pt x="281206" y="25101"/>
                  </a:lnTo>
                  <a:lnTo>
                    <a:pt x="236248" y="6375"/>
                  </a:lnTo>
                  <a:lnTo>
                    <a:pt x="188658" y="0"/>
                  </a:lnTo>
                  <a:close/>
                </a:path>
              </a:pathLst>
            </a:custGeom>
            <a:solidFill>
              <a:srgbClr val="222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39781" y="6103335"/>
              <a:ext cx="70650" cy="200291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7446962" y="6247503"/>
              <a:ext cx="17145" cy="161925"/>
            </a:xfrm>
            <a:custGeom>
              <a:avLst/>
              <a:gdLst/>
              <a:ahLst/>
              <a:cxnLst/>
              <a:rect l="l" t="t" r="r" b="b"/>
              <a:pathLst>
                <a:path w="17145" h="161925">
                  <a:moveTo>
                    <a:pt x="13144" y="0"/>
                  </a:moveTo>
                  <a:lnTo>
                    <a:pt x="3797" y="0"/>
                  </a:lnTo>
                  <a:lnTo>
                    <a:pt x="0" y="4064"/>
                  </a:lnTo>
                  <a:lnTo>
                    <a:pt x="0" y="152819"/>
                  </a:lnTo>
                  <a:lnTo>
                    <a:pt x="0" y="157861"/>
                  </a:lnTo>
                  <a:lnTo>
                    <a:pt x="3797" y="161925"/>
                  </a:lnTo>
                  <a:lnTo>
                    <a:pt x="13144" y="161925"/>
                  </a:lnTo>
                  <a:lnTo>
                    <a:pt x="16916" y="157861"/>
                  </a:lnTo>
                  <a:lnTo>
                    <a:pt x="16916" y="4064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455992" y="6195288"/>
              <a:ext cx="128270" cy="266700"/>
            </a:xfrm>
            <a:custGeom>
              <a:avLst/>
              <a:gdLst/>
              <a:ahLst/>
              <a:cxnLst/>
              <a:rect l="l" t="t" r="r" b="b"/>
              <a:pathLst>
                <a:path w="128270" h="266700">
                  <a:moveTo>
                    <a:pt x="128054" y="0"/>
                  </a:moveTo>
                  <a:lnTo>
                    <a:pt x="89585" y="7010"/>
                  </a:lnTo>
                  <a:lnTo>
                    <a:pt x="59639" y="26149"/>
                  </a:lnTo>
                  <a:lnTo>
                    <a:pt x="54927" y="33020"/>
                  </a:lnTo>
                  <a:lnTo>
                    <a:pt x="25374" y="33020"/>
                  </a:lnTo>
                  <a:lnTo>
                    <a:pt x="15494" y="35013"/>
                  </a:lnTo>
                  <a:lnTo>
                    <a:pt x="7429" y="40462"/>
                  </a:lnTo>
                  <a:lnTo>
                    <a:pt x="1993" y="48539"/>
                  </a:lnTo>
                  <a:lnTo>
                    <a:pt x="0" y="58420"/>
                  </a:lnTo>
                  <a:lnTo>
                    <a:pt x="0" y="207949"/>
                  </a:lnTo>
                  <a:lnTo>
                    <a:pt x="1993" y="217830"/>
                  </a:lnTo>
                  <a:lnTo>
                    <a:pt x="7429" y="225894"/>
                  </a:lnTo>
                  <a:lnTo>
                    <a:pt x="15494" y="231330"/>
                  </a:lnTo>
                  <a:lnTo>
                    <a:pt x="25374" y="233324"/>
                  </a:lnTo>
                  <a:lnTo>
                    <a:pt x="54914" y="233324"/>
                  </a:lnTo>
                  <a:lnTo>
                    <a:pt x="59639" y="240220"/>
                  </a:lnTo>
                  <a:lnTo>
                    <a:pt x="89585" y="259359"/>
                  </a:lnTo>
                  <a:lnTo>
                    <a:pt x="128054" y="266369"/>
                  </a:lnTo>
                  <a:lnTo>
                    <a:pt x="128054" y="0"/>
                  </a:lnTo>
                  <a:close/>
                </a:path>
              </a:pathLst>
            </a:custGeom>
            <a:solidFill>
              <a:srgbClr val="222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584046" y="6187401"/>
              <a:ext cx="527050" cy="282575"/>
            </a:xfrm>
            <a:custGeom>
              <a:avLst/>
              <a:gdLst/>
              <a:ahLst/>
              <a:cxnLst/>
              <a:rect l="l" t="t" r="r" b="b"/>
              <a:pathLst>
                <a:path w="527050" h="282575">
                  <a:moveTo>
                    <a:pt x="37807" y="0"/>
                  </a:moveTo>
                  <a:lnTo>
                    <a:pt x="0" y="0"/>
                  </a:lnTo>
                  <a:lnTo>
                    <a:pt x="0" y="282105"/>
                  </a:lnTo>
                  <a:lnTo>
                    <a:pt x="37807" y="282105"/>
                  </a:lnTo>
                  <a:lnTo>
                    <a:pt x="37807" y="0"/>
                  </a:lnTo>
                  <a:close/>
                </a:path>
                <a:path w="527050" h="282575">
                  <a:moveTo>
                    <a:pt x="526440" y="64173"/>
                  </a:moveTo>
                  <a:lnTo>
                    <a:pt x="522643" y="60109"/>
                  </a:lnTo>
                  <a:lnTo>
                    <a:pt x="513295" y="60109"/>
                  </a:lnTo>
                  <a:lnTo>
                    <a:pt x="509498" y="64173"/>
                  </a:lnTo>
                  <a:lnTo>
                    <a:pt x="509498" y="217970"/>
                  </a:lnTo>
                  <a:lnTo>
                    <a:pt x="513295" y="222034"/>
                  </a:lnTo>
                  <a:lnTo>
                    <a:pt x="522643" y="222034"/>
                  </a:lnTo>
                  <a:lnTo>
                    <a:pt x="526440" y="217970"/>
                  </a:lnTo>
                  <a:lnTo>
                    <a:pt x="526440" y="212928"/>
                  </a:lnTo>
                  <a:lnTo>
                    <a:pt x="526440" y="6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973365" y="6195288"/>
              <a:ext cx="128270" cy="266700"/>
            </a:xfrm>
            <a:custGeom>
              <a:avLst/>
              <a:gdLst/>
              <a:ahLst/>
              <a:cxnLst/>
              <a:rect l="l" t="t" r="r" b="b"/>
              <a:pathLst>
                <a:path w="128270" h="266700">
                  <a:moveTo>
                    <a:pt x="128092" y="58420"/>
                  </a:moveTo>
                  <a:lnTo>
                    <a:pt x="126085" y="48539"/>
                  </a:lnTo>
                  <a:lnTo>
                    <a:pt x="120650" y="40462"/>
                  </a:lnTo>
                  <a:lnTo>
                    <a:pt x="112572" y="35013"/>
                  </a:lnTo>
                  <a:lnTo>
                    <a:pt x="102692" y="33020"/>
                  </a:lnTo>
                  <a:lnTo>
                    <a:pt x="73126" y="33020"/>
                  </a:lnTo>
                  <a:lnTo>
                    <a:pt x="68427" y="26149"/>
                  </a:lnTo>
                  <a:lnTo>
                    <a:pt x="38468" y="7010"/>
                  </a:lnTo>
                  <a:lnTo>
                    <a:pt x="0" y="0"/>
                  </a:lnTo>
                  <a:lnTo>
                    <a:pt x="0" y="266369"/>
                  </a:lnTo>
                  <a:lnTo>
                    <a:pt x="38468" y="259359"/>
                  </a:lnTo>
                  <a:lnTo>
                    <a:pt x="68427" y="240220"/>
                  </a:lnTo>
                  <a:lnTo>
                    <a:pt x="73139" y="233324"/>
                  </a:lnTo>
                  <a:lnTo>
                    <a:pt x="102692" y="233324"/>
                  </a:lnTo>
                  <a:lnTo>
                    <a:pt x="112572" y="231330"/>
                  </a:lnTo>
                  <a:lnTo>
                    <a:pt x="120650" y="225894"/>
                  </a:lnTo>
                  <a:lnTo>
                    <a:pt x="126085" y="217830"/>
                  </a:lnTo>
                  <a:lnTo>
                    <a:pt x="128092" y="207949"/>
                  </a:lnTo>
                  <a:lnTo>
                    <a:pt x="128092" y="58420"/>
                  </a:lnTo>
                  <a:close/>
                </a:path>
              </a:pathLst>
            </a:custGeom>
            <a:solidFill>
              <a:srgbClr val="222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935569" y="6187401"/>
              <a:ext cx="38100" cy="282575"/>
            </a:xfrm>
            <a:custGeom>
              <a:avLst/>
              <a:gdLst/>
              <a:ahLst/>
              <a:cxnLst/>
              <a:rect l="l" t="t" r="r" b="b"/>
              <a:pathLst>
                <a:path w="38100" h="282575">
                  <a:moveTo>
                    <a:pt x="37807" y="0"/>
                  </a:moveTo>
                  <a:lnTo>
                    <a:pt x="0" y="0"/>
                  </a:lnTo>
                  <a:lnTo>
                    <a:pt x="0" y="282105"/>
                  </a:lnTo>
                  <a:lnTo>
                    <a:pt x="37807" y="282105"/>
                  </a:lnTo>
                  <a:lnTo>
                    <a:pt x="37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775327" y="6439424"/>
              <a:ext cx="255018" cy="137147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9343803" y="6016121"/>
            <a:ext cx="3517763" cy="1061820"/>
            <a:chOff x="8409751" y="5795586"/>
            <a:chExt cx="3166110" cy="955675"/>
          </a:xfrm>
        </p:grpSpPr>
        <p:sp>
          <p:nvSpPr>
            <p:cNvPr id="210" name="object 210"/>
            <p:cNvSpPr/>
            <p:nvPr/>
          </p:nvSpPr>
          <p:spPr>
            <a:xfrm>
              <a:off x="8409749" y="5798616"/>
              <a:ext cx="3162935" cy="952500"/>
            </a:xfrm>
            <a:custGeom>
              <a:avLst/>
              <a:gdLst/>
              <a:ahLst/>
              <a:cxnLst/>
              <a:rect l="l" t="t" r="r" b="b"/>
              <a:pathLst>
                <a:path w="3162934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  <a:path w="3162934" h="952500">
                  <a:moveTo>
                    <a:pt x="2057501" y="476250"/>
                  </a:moveTo>
                  <a:lnTo>
                    <a:pt x="2055037" y="427558"/>
                  </a:lnTo>
                  <a:lnTo>
                    <a:pt x="2047824" y="380276"/>
                  </a:lnTo>
                  <a:lnTo>
                    <a:pt x="2036089" y="334632"/>
                  </a:lnTo>
                  <a:lnTo>
                    <a:pt x="2020074" y="290880"/>
                  </a:lnTo>
                  <a:lnTo>
                    <a:pt x="2000021" y="249250"/>
                  </a:lnTo>
                  <a:lnTo>
                    <a:pt x="1976170" y="209981"/>
                  </a:lnTo>
                  <a:lnTo>
                    <a:pt x="1948751" y="173316"/>
                  </a:lnTo>
                  <a:lnTo>
                    <a:pt x="1918017" y="139496"/>
                  </a:lnTo>
                  <a:lnTo>
                    <a:pt x="1884197" y="108750"/>
                  </a:lnTo>
                  <a:lnTo>
                    <a:pt x="1847532" y="81343"/>
                  </a:lnTo>
                  <a:lnTo>
                    <a:pt x="1808264" y="57480"/>
                  </a:lnTo>
                  <a:lnTo>
                    <a:pt x="1766633" y="37426"/>
                  </a:lnTo>
                  <a:lnTo>
                    <a:pt x="1722869" y="21412"/>
                  </a:lnTo>
                  <a:lnTo>
                    <a:pt x="1677238" y="9677"/>
                  </a:lnTo>
                  <a:lnTo>
                    <a:pt x="1629943" y="2463"/>
                  </a:lnTo>
                  <a:lnTo>
                    <a:pt x="1581251" y="0"/>
                  </a:lnTo>
                  <a:lnTo>
                    <a:pt x="1532559" y="2463"/>
                  </a:lnTo>
                  <a:lnTo>
                    <a:pt x="1485265" y="9677"/>
                  </a:lnTo>
                  <a:lnTo>
                    <a:pt x="1439621" y="21412"/>
                  </a:lnTo>
                  <a:lnTo>
                    <a:pt x="1395869" y="37426"/>
                  </a:lnTo>
                  <a:lnTo>
                    <a:pt x="1354239" y="57480"/>
                  </a:lnTo>
                  <a:lnTo>
                    <a:pt x="1314970" y="81343"/>
                  </a:lnTo>
                  <a:lnTo>
                    <a:pt x="1278305" y="108750"/>
                  </a:lnTo>
                  <a:lnTo>
                    <a:pt x="1244485" y="139496"/>
                  </a:lnTo>
                  <a:lnTo>
                    <a:pt x="1213751" y="173316"/>
                  </a:lnTo>
                  <a:lnTo>
                    <a:pt x="1186332" y="209981"/>
                  </a:lnTo>
                  <a:lnTo>
                    <a:pt x="1162481" y="249250"/>
                  </a:lnTo>
                  <a:lnTo>
                    <a:pt x="1142428" y="290880"/>
                  </a:lnTo>
                  <a:lnTo>
                    <a:pt x="1126413" y="334632"/>
                  </a:lnTo>
                  <a:lnTo>
                    <a:pt x="1114679" y="380276"/>
                  </a:lnTo>
                  <a:lnTo>
                    <a:pt x="1107465" y="427558"/>
                  </a:lnTo>
                  <a:lnTo>
                    <a:pt x="1105001" y="476250"/>
                  </a:lnTo>
                  <a:lnTo>
                    <a:pt x="1107465" y="524941"/>
                  </a:lnTo>
                  <a:lnTo>
                    <a:pt x="1114679" y="572236"/>
                  </a:lnTo>
                  <a:lnTo>
                    <a:pt x="1126413" y="617867"/>
                  </a:lnTo>
                  <a:lnTo>
                    <a:pt x="1142428" y="661631"/>
                  </a:lnTo>
                  <a:lnTo>
                    <a:pt x="1162481" y="703262"/>
                  </a:lnTo>
                  <a:lnTo>
                    <a:pt x="1186332" y="742530"/>
                  </a:lnTo>
                  <a:lnTo>
                    <a:pt x="1213751" y="779195"/>
                  </a:lnTo>
                  <a:lnTo>
                    <a:pt x="1244485" y="813015"/>
                  </a:lnTo>
                  <a:lnTo>
                    <a:pt x="1278305" y="843749"/>
                  </a:lnTo>
                  <a:lnTo>
                    <a:pt x="1314970" y="871169"/>
                  </a:lnTo>
                  <a:lnTo>
                    <a:pt x="1354239" y="895019"/>
                  </a:lnTo>
                  <a:lnTo>
                    <a:pt x="1395869" y="915073"/>
                  </a:lnTo>
                  <a:lnTo>
                    <a:pt x="1439621" y="931087"/>
                  </a:lnTo>
                  <a:lnTo>
                    <a:pt x="1485265" y="942822"/>
                  </a:lnTo>
                  <a:lnTo>
                    <a:pt x="1532559" y="950036"/>
                  </a:lnTo>
                  <a:lnTo>
                    <a:pt x="1581251" y="952500"/>
                  </a:lnTo>
                  <a:lnTo>
                    <a:pt x="1629943" y="950036"/>
                  </a:lnTo>
                  <a:lnTo>
                    <a:pt x="1677238" y="942822"/>
                  </a:lnTo>
                  <a:lnTo>
                    <a:pt x="1722869" y="931087"/>
                  </a:lnTo>
                  <a:lnTo>
                    <a:pt x="1766633" y="915073"/>
                  </a:lnTo>
                  <a:lnTo>
                    <a:pt x="1808264" y="895019"/>
                  </a:lnTo>
                  <a:lnTo>
                    <a:pt x="1847532" y="871169"/>
                  </a:lnTo>
                  <a:lnTo>
                    <a:pt x="1884197" y="843749"/>
                  </a:lnTo>
                  <a:lnTo>
                    <a:pt x="1918017" y="813015"/>
                  </a:lnTo>
                  <a:lnTo>
                    <a:pt x="1948751" y="779195"/>
                  </a:lnTo>
                  <a:lnTo>
                    <a:pt x="1976170" y="742530"/>
                  </a:lnTo>
                  <a:lnTo>
                    <a:pt x="2000021" y="703262"/>
                  </a:lnTo>
                  <a:lnTo>
                    <a:pt x="2020074" y="661631"/>
                  </a:lnTo>
                  <a:lnTo>
                    <a:pt x="2036089" y="617867"/>
                  </a:lnTo>
                  <a:lnTo>
                    <a:pt x="2047824" y="572236"/>
                  </a:lnTo>
                  <a:lnTo>
                    <a:pt x="2055037" y="524941"/>
                  </a:lnTo>
                  <a:lnTo>
                    <a:pt x="2057501" y="476250"/>
                  </a:lnTo>
                  <a:close/>
                </a:path>
                <a:path w="3162934" h="952500">
                  <a:moveTo>
                    <a:pt x="3162503" y="476250"/>
                  </a:moveTo>
                  <a:lnTo>
                    <a:pt x="3160039" y="427558"/>
                  </a:lnTo>
                  <a:lnTo>
                    <a:pt x="3152825" y="380276"/>
                  </a:lnTo>
                  <a:lnTo>
                    <a:pt x="3141091" y="334632"/>
                  </a:lnTo>
                  <a:lnTo>
                    <a:pt x="3125076" y="290880"/>
                  </a:lnTo>
                  <a:lnTo>
                    <a:pt x="3105023" y="249250"/>
                  </a:lnTo>
                  <a:lnTo>
                    <a:pt x="3081159" y="209981"/>
                  </a:lnTo>
                  <a:lnTo>
                    <a:pt x="3053753" y="173316"/>
                  </a:lnTo>
                  <a:lnTo>
                    <a:pt x="3023006" y="139496"/>
                  </a:lnTo>
                  <a:lnTo>
                    <a:pt x="2989186" y="108750"/>
                  </a:lnTo>
                  <a:lnTo>
                    <a:pt x="2952521" y="81343"/>
                  </a:lnTo>
                  <a:lnTo>
                    <a:pt x="2913265" y="57480"/>
                  </a:lnTo>
                  <a:lnTo>
                    <a:pt x="2871635" y="37426"/>
                  </a:lnTo>
                  <a:lnTo>
                    <a:pt x="2827871" y="21412"/>
                  </a:lnTo>
                  <a:lnTo>
                    <a:pt x="2782227" y="9677"/>
                  </a:lnTo>
                  <a:lnTo>
                    <a:pt x="2734945" y="2463"/>
                  </a:lnTo>
                  <a:lnTo>
                    <a:pt x="2686253" y="0"/>
                  </a:lnTo>
                  <a:lnTo>
                    <a:pt x="2637548" y="2463"/>
                  </a:lnTo>
                  <a:lnTo>
                    <a:pt x="2590266" y="9677"/>
                  </a:lnTo>
                  <a:lnTo>
                    <a:pt x="2544622" y="21412"/>
                  </a:lnTo>
                  <a:lnTo>
                    <a:pt x="2500871" y="37426"/>
                  </a:lnTo>
                  <a:lnTo>
                    <a:pt x="2459240" y="57480"/>
                  </a:lnTo>
                  <a:lnTo>
                    <a:pt x="2419972" y="81343"/>
                  </a:lnTo>
                  <a:lnTo>
                    <a:pt x="2383307" y="108750"/>
                  </a:lnTo>
                  <a:lnTo>
                    <a:pt x="2349487" y="139496"/>
                  </a:lnTo>
                  <a:lnTo>
                    <a:pt x="2318753" y="173316"/>
                  </a:lnTo>
                  <a:lnTo>
                    <a:pt x="2291334" y="209981"/>
                  </a:lnTo>
                  <a:lnTo>
                    <a:pt x="2267483" y="249250"/>
                  </a:lnTo>
                  <a:lnTo>
                    <a:pt x="2247430" y="290880"/>
                  </a:lnTo>
                  <a:lnTo>
                    <a:pt x="2231415" y="334632"/>
                  </a:lnTo>
                  <a:lnTo>
                    <a:pt x="2219680" y="380276"/>
                  </a:lnTo>
                  <a:lnTo>
                    <a:pt x="2212454" y="427558"/>
                  </a:lnTo>
                  <a:lnTo>
                    <a:pt x="2210003" y="476250"/>
                  </a:lnTo>
                  <a:lnTo>
                    <a:pt x="2212454" y="524941"/>
                  </a:lnTo>
                  <a:lnTo>
                    <a:pt x="2219680" y="572236"/>
                  </a:lnTo>
                  <a:lnTo>
                    <a:pt x="2231415" y="617867"/>
                  </a:lnTo>
                  <a:lnTo>
                    <a:pt x="2247430" y="661631"/>
                  </a:lnTo>
                  <a:lnTo>
                    <a:pt x="2267483" y="703262"/>
                  </a:lnTo>
                  <a:lnTo>
                    <a:pt x="2291334" y="742530"/>
                  </a:lnTo>
                  <a:lnTo>
                    <a:pt x="2318753" y="779195"/>
                  </a:lnTo>
                  <a:lnTo>
                    <a:pt x="2349487" y="813015"/>
                  </a:lnTo>
                  <a:lnTo>
                    <a:pt x="2383307" y="843749"/>
                  </a:lnTo>
                  <a:lnTo>
                    <a:pt x="2419972" y="871169"/>
                  </a:lnTo>
                  <a:lnTo>
                    <a:pt x="2459240" y="895019"/>
                  </a:lnTo>
                  <a:lnTo>
                    <a:pt x="2500871" y="915073"/>
                  </a:lnTo>
                  <a:lnTo>
                    <a:pt x="2544622" y="931087"/>
                  </a:lnTo>
                  <a:lnTo>
                    <a:pt x="2590266" y="942822"/>
                  </a:lnTo>
                  <a:lnTo>
                    <a:pt x="2637548" y="950036"/>
                  </a:lnTo>
                  <a:lnTo>
                    <a:pt x="2686253" y="952500"/>
                  </a:lnTo>
                  <a:lnTo>
                    <a:pt x="2734945" y="950036"/>
                  </a:lnTo>
                  <a:lnTo>
                    <a:pt x="2782227" y="942822"/>
                  </a:lnTo>
                  <a:lnTo>
                    <a:pt x="2827871" y="931087"/>
                  </a:lnTo>
                  <a:lnTo>
                    <a:pt x="2871635" y="915073"/>
                  </a:lnTo>
                  <a:lnTo>
                    <a:pt x="2913265" y="895019"/>
                  </a:lnTo>
                  <a:lnTo>
                    <a:pt x="2952521" y="871169"/>
                  </a:lnTo>
                  <a:lnTo>
                    <a:pt x="2989186" y="843749"/>
                  </a:lnTo>
                  <a:lnTo>
                    <a:pt x="3023006" y="813015"/>
                  </a:lnTo>
                  <a:lnTo>
                    <a:pt x="3053753" y="779195"/>
                  </a:lnTo>
                  <a:lnTo>
                    <a:pt x="3081159" y="742530"/>
                  </a:lnTo>
                  <a:lnTo>
                    <a:pt x="3105023" y="703262"/>
                  </a:lnTo>
                  <a:lnTo>
                    <a:pt x="3125076" y="661631"/>
                  </a:lnTo>
                  <a:lnTo>
                    <a:pt x="3141091" y="617867"/>
                  </a:lnTo>
                  <a:lnTo>
                    <a:pt x="3152825" y="572236"/>
                  </a:lnTo>
                  <a:lnTo>
                    <a:pt x="3160039" y="524941"/>
                  </a:lnTo>
                  <a:lnTo>
                    <a:pt x="3162503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409751" y="5798409"/>
              <a:ext cx="953135" cy="953135"/>
            </a:xfrm>
            <a:custGeom>
              <a:avLst/>
              <a:gdLst/>
              <a:ahLst/>
              <a:cxnLst/>
              <a:rect l="l" t="t" r="r" b="b"/>
              <a:pathLst>
                <a:path w="953134" h="953134">
                  <a:moveTo>
                    <a:pt x="476351" y="0"/>
                  </a:moveTo>
                  <a:lnTo>
                    <a:pt x="427651" y="2459"/>
                  </a:lnTo>
                  <a:lnTo>
                    <a:pt x="380357" y="9677"/>
                  </a:lnTo>
                  <a:lnTo>
                    <a:pt x="334709" y="21416"/>
                  </a:lnTo>
                  <a:lnTo>
                    <a:pt x="290945" y="37434"/>
                  </a:lnTo>
                  <a:lnTo>
                    <a:pt x="249305" y="57493"/>
                  </a:lnTo>
                  <a:lnTo>
                    <a:pt x="210030" y="81354"/>
                  </a:lnTo>
                  <a:lnTo>
                    <a:pt x="173358" y="108777"/>
                  </a:lnTo>
                  <a:lnTo>
                    <a:pt x="139530" y="139522"/>
                  </a:lnTo>
                  <a:lnTo>
                    <a:pt x="108784" y="173350"/>
                  </a:lnTo>
                  <a:lnTo>
                    <a:pt x="81360" y="210022"/>
                  </a:lnTo>
                  <a:lnTo>
                    <a:pt x="57498" y="249298"/>
                  </a:lnTo>
                  <a:lnTo>
                    <a:pt x="37437" y="290939"/>
                  </a:lnTo>
                  <a:lnTo>
                    <a:pt x="21418" y="334706"/>
                  </a:lnTo>
                  <a:lnTo>
                    <a:pt x="9678" y="380358"/>
                  </a:lnTo>
                  <a:lnTo>
                    <a:pt x="2459" y="427658"/>
                  </a:lnTo>
                  <a:lnTo>
                    <a:pt x="0" y="476364"/>
                  </a:lnTo>
                  <a:lnTo>
                    <a:pt x="2459" y="525072"/>
                  </a:lnTo>
                  <a:lnTo>
                    <a:pt x="9678" y="572372"/>
                  </a:lnTo>
                  <a:lnTo>
                    <a:pt x="21418" y="618024"/>
                  </a:lnTo>
                  <a:lnTo>
                    <a:pt x="37437" y="661790"/>
                  </a:lnTo>
                  <a:lnTo>
                    <a:pt x="57498" y="703429"/>
                  </a:lnTo>
                  <a:lnTo>
                    <a:pt x="81360" y="742703"/>
                  </a:lnTo>
                  <a:lnTo>
                    <a:pt x="108784" y="779373"/>
                  </a:lnTo>
                  <a:lnTo>
                    <a:pt x="139530" y="813198"/>
                  </a:lnTo>
                  <a:lnTo>
                    <a:pt x="173358" y="843940"/>
                  </a:lnTo>
                  <a:lnTo>
                    <a:pt x="210030" y="871360"/>
                  </a:lnTo>
                  <a:lnTo>
                    <a:pt x="249305" y="895217"/>
                  </a:lnTo>
                  <a:lnTo>
                    <a:pt x="290945" y="915274"/>
                  </a:lnTo>
                  <a:lnTo>
                    <a:pt x="334709" y="931290"/>
                  </a:lnTo>
                  <a:lnTo>
                    <a:pt x="380357" y="943026"/>
                  </a:lnTo>
                  <a:lnTo>
                    <a:pt x="427651" y="950244"/>
                  </a:lnTo>
                  <a:lnTo>
                    <a:pt x="476351" y="952703"/>
                  </a:lnTo>
                  <a:lnTo>
                    <a:pt x="525055" y="950244"/>
                  </a:lnTo>
                  <a:lnTo>
                    <a:pt x="572352" y="943026"/>
                  </a:lnTo>
                  <a:lnTo>
                    <a:pt x="618003" y="931290"/>
                  </a:lnTo>
                  <a:lnTo>
                    <a:pt x="661768" y="915274"/>
                  </a:lnTo>
                  <a:lnTo>
                    <a:pt x="703408" y="895217"/>
                  </a:lnTo>
                  <a:lnTo>
                    <a:pt x="742683" y="871360"/>
                  </a:lnTo>
                  <a:lnTo>
                    <a:pt x="779354" y="843940"/>
                  </a:lnTo>
                  <a:lnTo>
                    <a:pt x="813182" y="813198"/>
                  </a:lnTo>
                  <a:lnTo>
                    <a:pt x="843927" y="779373"/>
                  </a:lnTo>
                  <a:lnTo>
                    <a:pt x="871349" y="742703"/>
                  </a:lnTo>
                  <a:lnTo>
                    <a:pt x="895209" y="703429"/>
                  </a:lnTo>
                  <a:lnTo>
                    <a:pt x="915268" y="661790"/>
                  </a:lnTo>
                  <a:lnTo>
                    <a:pt x="931287" y="618024"/>
                  </a:lnTo>
                  <a:lnTo>
                    <a:pt x="943025" y="572372"/>
                  </a:lnTo>
                  <a:lnTo>
                    <a:pt x="950243" y="525072"/>
                  </a:lnTo>
                  <a:lnTo>
                    <a:pt x="952703" y="476364"/>
                  </a:lnTo>
                  <a:lnTo>
                    <a:pt x="950243" y="427658"/>
                  </a:lnTo>
                  <a:lnTo>
                    <a:pt x="943025" y="380358"/>
                  </a:lnTo>
                  <a:lnTo>
                    <a:pt x="931287" y="334706"/>
                  </a:lnTo>
                  <a:lnTo>
                    <a:pt x="915268" y="290939"/>
                  </a:lnTo>
                  <a:lnTo>
                    <a:pt x="895209" y="249298"/>
                  </a:lnTo>
                  <a:lnTo>
                    <a:pt x="871349" y="210022"/>
                  </a:lnTo>
                  <a:lnTo>
                    <a:pt x="843927" y="173350"/>
                  </a:lnTo>
                  <a:lnTo>
                    <a:pt x="813182" y="139522"/>
                  </a:lnTo>
                  <a:lnTo>
                    <a:pt x="779354" y="108777"/>
                  </a:lnTo>
                  <a:lnTo>
                    <a:pt x="742683" y="81354"/>
                  </a:lnTo>
                  <a:lnTo>
                    <a:pt x="703408" y="57493"/>
                  </a:lnTo>
                  <a:lnTo>
                    <a:pt x="661768" y="37434"/>
                  </a:lnTo>
                  <a:lnTo>
                    <a:pt x="618003" y="21416"/>
                  </a:lnTo>
                  <a:lnTo>
                    <a:pt x="572352" y="9677"/>
                  </a:lnTo>
                  <a:lnTo>
                    <a:pt x="525055" y="2459"/>
                  </a:lnTo>
                  <a:lnTo>
                    <a:pt x="476351" y="0"/>
                  </a:lnTo>
                  <a:close/>
                </a:path>
              </a:pathLst>
            </a:custGeom>
            <a:solidFill>
              <a:srgbClr val="EB4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748026" y="6148247"/>
              <a:ext cx="431165" cy="283845"/>
            </a:xfrm>
            <a:custGeom>
              <a:avLst/>
              <a:gdLst/>
              <a:ahLst/>
              <a:cxnLst/>
              <a:rect l="l" t="t" r="r" b="b"/>
              <a:pathLst>
                <a:path w="431165" h="283845">
                  <a:moveTo>
                    <a:pt x="431076" y="0"/>
                  </a:moveTo>
                  <a:lnTo>
                    <a:pt x="0" y="0"/>
                  </a:lnTo>
                  <a:lnTo>
                    <a:pt x="0" y="283336"/>
                  </a:lnTo>
                  <a:lnTo>
                    <a:pt x="431076" y="283336"/>
                  </a:lnTo>
                  <a:lnTo>
                    <a:pt x="431076" y="0"/>
                  </a:lnTo>
                  <a:close/>
                </a:path>
              </a:pathLst>
            </a:custGeom>
            <a:solidFill>
              <a:srgbClr val="C4C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593111" y="6061887"/>
              <a:ext cx="586105" cy="426084"/>
            </a:xfrm>
            <a:custGeom>
              <a:avLst/>
              <a:gdLst/>
              <a:ahLst/>
              <a:cxnLst/>
              <a:rect l="l" t="t" r="r" b="b"/>
              <a:pathLst>
                <a:path w="586104" h="426085">
                  <a:moveTo>
                    <a:pt x="585990" y="0"/>
                  </a:moveTo>
                  <a:lnTo>
                    <a:pt x="0" y="0"/>
                  </a:lnTo>
                  <a:lnTo>
                    <a:pt x="0" y="425780"/>
                  </a:lnTo>
                  <a:lnTo>
                    <a:pt x="585990" y="425780"/>
                  </a:lnTo>
                  <a:lnTo>
                    <a:pt x="585990" y="345338"/>
                  </a:lnTo>
                  <a:lnTo>
                    <a:pt x="158038" y="345338"/>
                  </a:lnTo>
                  <a:lnTo>
                    <a:pt x="158038" y="305816"/>
                  </a:lnTo>
                  <a:lnTo>
                    <a:pt x="585990" y="305816"/>
                  </a:lnTo>
                  <a:lnTo>
                    <a:pt x="585990" y="297027"/>
                  </a:lnTo>
                  <a:lnTo>
                    <a:pt x="158038" y="297027"/>
                  </a:lnTo>
                  <a:lnTo>
                    <a:pt x="158038" y="257543"/>
                  </a:lnTo>
                  <a:lnTo>
                    <a:pt x="585990" y="257543"/>
                  </a:lnTo>
                  <a:lnTo>
                    <a:pt x="585990" y="248754"/>
                  </a:lnTo>
                  <a:lnTo>
                    <a:pt x="65836" y="248754"/>
                  </a:lnTo>
                  <a:lnTo>
                    <a:pt x="65836" y="209283"/>
                  </a:lnTo>
                  <a:lnTo>
                    <a:pt x="585990" y="209283"/>
                  </a:lnTo>
                  <a:lnTo>
                    <a:pt x="585990" y="200469"/>
                  </a:lnTo>
                  <a:lnTo>
                    <a:pt x="65836" y="200469"/>
                  </a:lnTo>
                  <a:lnTo>
                    <a:pt x="65836" y="160997"/>
                  </a:lnTo>
                  <a:lnTo>
                    <a:pt x="585990" y="160997"/>
                  </a:lnTo>
                  <a:lnTo>
                    <a:pt x="585990" y="152196"/>
                  </a:lnTo>
                  <a:lnTo>
                    <a:pt x="65836" y="152196"/>
                  </a:lnTo>
                  <a:lnTo>
                    <a:pt x="65836" y="112687"/>
                  </a:lnTo>
                  <a:lnTo>
                    <a:pt x="585990" y="112687"/>
                  </a:lnTo>
                  <a:lnTo>
                    <a:pt x="585990" y="0"/>
                  </a:lnTo>
                  <a:close/>
                </a:path>
                <a:path w="586104" h="426085">
                  <a:moveTo>
                    <a:pt x="204127" y="305816"/>
                  </a:moveTo>
                  <a:lnTo>
                    <a:pt x="197523" y="305816"/>
                  </a:lnTo>
                  <a:lnTo>
                    <a:pt x="197523" y="345338"/>
                  </a:lnTo>
                  <a:lnTo>
                    <a:pt x="204127" y="345338"/>
                  </a:lnTo>
                  <a:lnTo>
                    <a:pt x="204127" y="305816"/>
                  </a:lnTo>
                  <a:close/>
                </a:path>
                <a:path w="586104" h="426085">
                  <a:moveTo>
                    <a:pt x="250215" y="305816"/>
                  </a:moveTo>
                  <a:lnTo>
                    <a:pt x="243636" y="305816"/>
                  </a:lnTo>
                  <a:lnTo>
                    <a:pt x="243636" y="345338"/>
                  </a:lnTo>
                  <a:lnTo>
                    <a:pt x="250215" y="345338"/>
                  </a:lnTo>
                  <a:lnTo>
                    <a:pt x="250215" y="305816"/>
                  </a:lnTo>
                  <a:close/>
                </a:path>
                <a:path w="586104" h="426085">
                  <a:moveTo>
                    <a:pt x="296290" y="305816"/>
                  </a:moveTo>
                  <a:lnTo>
                    <a:pt x="289725" y="305816"/>
                  </a:lnTo>
                  <a:lnTo>
                    <a:pt x="289725" y="345338"/>
                  </a:lnTo>
                  <a:lnTo>
                    <a:pt x="296290" y="345338"/>
                  </a:lnTo>
                  <a:lnTo>
                    <a:pt x="296290" y="305816"/>
                  </a:lnTo>
                  <a:close/>
                </a:path>
                <a:path w="586104" h="426085">
                  <a:moveTo>
                    <a:pt x="342353" y="305816"/>
                  </a:moveTo>
                  <a:lnTo>
                    <a:pt x="335800" y="305816"/>
                  </a:lnTo>
                  <a:lnTo>
                    <a:pt x="335800" y="345338"/>
                  </a:lnTo>
                  <a:lnTo>
                    <a:pt x="342353" y="345338"/>
                  </a:lnTo>
                  <a:lnTo>
                    <a:pt x="342353" y="305816"/>
                  </a:lnTo>
                  <a:close/>
                </a:path>
                <a:path w="586104" h="426085">
                  <a:moveTo>
                    <a:pt x="388467" y="305816"/>
                  </a:moveTo>
                  <a:lnTo>
                    <a:pt x="381863" y="305816"/>
                  </a:lnTo>
                  <a:lnTo>
                    <a:pt x="381863" y="345338"/>
                  </a:lnTo>
                  <a:lnTo>
                    <a:pt x="388467" y="345338"/>
                  </a:lnTo>
                  <a:lnTo>
                    <a:pt x="388467" y="305816"/>
                  </a:lnTo>
                  <a:close/>
                </a:path>
                <a:path w="586104" h="426085">
                  <a:moveTo>
                    <a:pt x="434555" y="305816"/>
                  </a:moveTo>
                  <a:lnTo>
                    <a:pt x="427951" y="305816"/>
                  </a:lnTo>
                  <a:lnTo>
                    <a:pt x="427951" y="345338"/>
                  </a:lnTo>
                  <a:lnTo>
                    <a:pt x="434555" y="345338"/>
                  </a:lnTo>
                  <a:lnTo>
                    <a:pt x="434555" y="305816"/>
                  </a:lnTo>
                  <a:close/>
                </a:path>
                <a:path w="586104" h="426085">
                  <a:moveTo>
                    <a:pt x="480644" y="305816"/>
                  </a:moveTo>
                  <a:lnTo>
                    <a:pt x="474065" y="305816"/>
                  </a:lnTo>
                  <a:lnTo>
                    <a:pt x="474065" y="345338"/>
                  </a:lnTo>
                  <a:lnTo>
                    <a:pt x="480644" y="345338"/>
                  </a:lnTo>
                  <a:lnTo>
                    <a:pt x="480644" y="305816"/>
                  </a:lnTo>
                  <a:close/>
                </a:path>
                <a:path w="586104" h="426085">
                  <a:moveTo>
                    <a:pt x="585990" y="305816"/>
                  </a:moveTo>
                  <a:lnTo>
                    <a:pt x="520153" y="305816"/>
                  </a:lnTo>
                  <a:lnTo>
                    <a:pt x="520153" y="345338"/>
                  </a:lnTo>
                  <a:lnTo>
                    <a:pt x="585990" y="345338"/>
                  </a:lnTo>
                  <a:lnTo>
                    <a:pt x="585990" y="305816"/>
                  </a:lnTo>
                  <a:close/>
                </a:path>
                <a:path w="586104" h="426085">
                  <a:moveTo>
                    <a:pt x="204127" y="257543"/>
                  </a:moveTo>
                  <a:lnTo>
                    <a:pt x="197523" y="257543"/>
                  </a:lnTo>
                  <a:lnTo>
                    <a:pt x="197523" y="297027"/>
                  </a:lnTo>
                  <a:lnTo>
                    <a:pt x="204127" y="297027"/>
                  </a:lnTo>
                  <a:lnTo>
                    <a:pt x="204127" y="257543"/>
                  </a:lnTo>
                  <a:close/>
                </a:path>
                <a:path w="586104" h="426085">
                  <a:moveTo>
                    <a:pt x="250215" y="257543"/>
                  </a:moveTo>
                  <a:lnTo>
                    <a:pt x="243636" y="257543"/>
                  </a:lnTo>
                  <a:lnTo>
                    <a:pt x="243636" y="297027"/>
                  </a:lnTo>
                  <a:lnTo>
                    <a:pt x="250215" y="297027"/>
                  </a:lnTo>
                  <a:lnTo>
                    <a:pt x="250215" y="257543"/>
                  </a:lnTo>
                  <a:close/>
                </a:path>
                <a:path w="586104" h="426085">
                  <a:moveTo>
                    <a:pt x="296290" y="257543"/>
                  </a:moveTo>
                  <a:lnTo>
                    <a:pt x="289725" y="257543"/>
                  </a:lnTo>
                  <a:lnTo>
                    <a:pt x="289725" y="297027"/>
                  </a:lnTo>
                  <a:lnTo>
                    <a:pt x="296290" y="297027"/>
                  </a:lnTo>
                  <a:lnTo>
                    <a:pt x="296290" y="257543"/>
                  </a:lnTo>
                  <a:close/>
                </a:path>
                <a:path w="586104" h="426085">
                  <a:moveTo>
                    <a:pt x="342353" y="257543"/>
                  </a:moveTo>
                  <a:lnTo>
                    <a:pt x="335800" y="257543"/>
                  </a:lnTo>
                  <a:lnTo>
                    <a:pt x="335800" y="297027"/>
                  </a:lnTo>
                  <a:lnTo>
                    <a:pt x="342353" y="297027"/>
                  </a:lnTo>
                  <a:lnTo>
                    <a:pt x="342353" y="257543"/>
                  </a:lnTo>
                  <a:close/>
                </a:path>
                <a:path w="586104" h="426085">
                  <a:moveTo>
                    <a:pt x="388467" y="257543"/>
                  </a:moveTo>
                  <a:lnTo>
                    <a:pt x="381863" y="257543"/>
                  </a:lnTo>
                  <a:lnTo>
                    <a:pt x="381863" y="297027"/>
                  </a:lnTo>
                  <a:lnTo>
                    <a:pt x="388467" y="297027"/>
                  </a:lnTo>
                  <a:lnTo>
                    <a:pt x="388467" y="257543"/>
                  </a:lnTo>
                  <a:close/>
                </a:path>
                <a:path w="586104" h="426085">
                  <a:moveTo>
                    <a:pt x="434555" y="257543"/>
                  </a:moveTo>
                  <a:lnTo>
                    <a:pt x="427951" y="257543"/>
                  </a:lnTo>
                  <a:lnTo>
                    <a:pt x="427951" y="297027"/>
                  </a:lnTo>
                  <a:lnTo>
                    <a:pt x="434555" y="297027"/>
                  </a:lnTo>
                  <a:lnTo>
                    <a:pt x="434555" y="257543"/>
                  </a:lnTo>
                  <a:close/>
                </a:path>
                <a:path w="586104" h="426085">
                  <a:moveTo>
                    <a:pt x="480644" y="257543"/>
                  </a:moveTo>
                  <a:lnTo>
                    <a:pt x="474065" y="257543"/>
                  </a:lnTo>
                  <a:lnTo>
                    <a:pt x="474065" y="297027"/>
                  </a:lnTo>
                  <a:lnTo>
                    <a:pt x="480644" y="297027"/>
                  </a:lnTo>
                  <a:lnTo>
                    <a:pt x="480644" y="257543"/>
                  </a:lnTo>
                  <a:close/>
                </a:path>
                <a:path w="586104" h="426085">
                  <a:moveTo>
                    <a:pt x="585990" y="257543"/>
                  </a:moveTo>
                  <a:lnTo>
                    <a:pt x="520153" y="257543"/>
                  </a:lnTo>
                  <a:lnTo>
                    <a:pt x="520153" y="297027"/>
                  </a:lnTo>
                  <a:lnTo>
                    <a:pt x="585990" y="297027"/>
                  </a:lnTo>
                  <a:lnTo>
                    <a:pt x="585990" y="257543"/>
                  </a:lnTo>
                  <a:close/>
                </a:path>
                <a:path w="586104" h="426085">
                  <a:moveTo>
                    <a:pt x="111950" y="209283"/>
                  </a:moveTo>
                  <a:lnTo>
                    <a:pt x="105346" y="209283"/>
                  </a:lnTo>
                  <a:lnTo>
                    <a:pt x="105346" y="248754"/>
                  </a:lnTo>
                  <a:lnTo>
                    <a:pt x="111950" y="248754"/>
                  </a:lnTo>
                  <a:lnTo>
                    <a:pt x="111950" y="209283"/>
                  </a:lnTo>
                  <a:close/>
                </a:path>
                <a:path w="586104" h="426085">
                  <a:moveTo>
                    <a:pt x="158038" y="209283"/>
                  </a:moveTo>
                  <a:lnTo>
                    <a:pt x="151434" y="209283"/>
                  </a:lnTo>
                  <a:lnTo>
                    <a:pt x="151434" y="248754"/>
                  </a:lnTo>
                  <a:lnTo>
                    <a:pt x="158038" y="248754"/>
                  </a:lnTo>
                  <a:lnTo>
                    <a:pt x="158038" y="209283"/>
                  </a:lnTo>
                  <a:close/>
                </a:path>
                <a:path w="586104" h="426085">
                  <a:moveTo>
                    <a:pt x="204127" y="209283"/>
                  </a:moveTo>
                  <a:lnTo>
                    <a:pt x="197523" y="209283"/>
                  </a:lnTo>
                  <a:lnTo>
                    <a:pt x="197523" y="248754"/>
                  </a:lnTo>
                  <a:lnTo>
                    <a:pt x="204127" y="248754"/>
                  </a:lnTo>
                  <a:lnTo>
                    <a:pt x="204127" y="209283"/>
                  </a:lnTo>
                  <a:close/>
                </a:path>
                <a:path w="586104" h="426085">
                  <a:moveTo>
                    <a:pt x="250215" y="209283"/>
                  </a:moveTo>
                  <a:lnTo>
                    <a:pt x="243636" y="209283"/>
                  </a:lnTo>
                  <a:lnTo>
                    <a:pt x="243636" y="248754"/>
                  </a:lnTo>
                  <a:lnTo>
                    <a:pt x="250215" y="248754"/>
                  </a:lnTo>
                  <a:lnTo>
                    <a:pt x="250215" y="209283"/>
                  </a:lnTo>
                  <a:close/>
                </a:path>
                <a:path w="586104" h="426085">
                  <a:moveTo>
                    <a:pt x="296290" y="209283"/>
                  </a:moveTo>
                  <a:lnTo>
                    <a:pt x="289725" y="209283"/>
                  </a:lnTo>
                  <a:lnTo>
                    <a:pt x="289725" y="248754"/>
                  </a:lnTo>
                  <a:lnTo>
                    <a:pt x="296290" y="248754"/>
                  </a:lnTo>
                  <a:lnTo>
                    <a:pt x="296290" y="209283"/>
                  </a:lnTo>
                  <a:close/>
                </a:path>
                <a:path w="586104" h="426085">
                  <a:moveTo>
                    <a:pt x="342353" y="209283"/>
                  </a:moveTo>
                  <a:lnTo>
                    <a:pt x="335800" y="209283"/>
                  </a:lnTo>
                  <a:lnTo>
                    <a:pt x="335800" y="248754"/>
                  </a:lnTo>
                  <a:lnTo>
                    <a:pt x="342353" y="248754"/>
                  </a:lnTo>
                  <a:lnTo>
                    <a:pt x="342353" y="209283"/>
                  </a:lnTo>
                  <a:close/>
                </a:path>
                <a:path w="586104" h="426085">
                  <a:moveTo>
                    <a:pt x="388467" y="209283"/>
                  </a:moveTo>
                  <a:lnTo>
                    <a:pt x="381863" y="209283"/>
                  </a:lnTo>
                  <a:lnTo>
                    <a:pt x="381863" y="248754"/>
                  </a:lnTo>
                  <a:lnTo>
                    <a:pt x="388467" y="248754"/>
                  </a:lnTo>
                  <a:lnTo>
                    <a:pt x="388467" y="209283"/>
                  </a:lnTo>
                  <a:close/>
                </a:path>
                <a:path w="586104" h="426085">
                  <a:moveTo>
                    <a:pt x="434555" y="209283"/>
                  </a:moveTo>
                  <a:lnTo>
                    <a:pt x="427951" y="209283"/>
                  </a:lnTo>
                  <a:lnTo>
                    <a:pt x="427951" y="248754"/>
                  </a:lnTo>
                  <a:lnTo>
                    <a:pt x="434555" y="248754"/>
                  </a:lnTo>
                  <a:lnTo>
                    <a:pt x="434555" y="209283"/>
                  </a:lnTo>
                  <a:close/>
                </a:path>
                <a:path w="586104" h="426085">
                  <a:moveTo>
                    <a:pt x="480644" y="209283"/>
                  </a:moveTo>
                  <a:lnTo>
                    <a:pt x="474065" y="209283"/>
                  </a:lnTo>
                  <a:lnTo>
                    <a:pt x="474065" y="248754"/>
                  </a:lnTo>
                  <a:lnTo>
                    <a:pt x="480644" y="248754"/>
                  </a:lnTo>
                  <a:lnTo>
                    <a:pt x="480644" y="209283"/>
                  </a:lnTo>
                  <a:close/>
                </a:path>
                <a:path w="586104" h="426085">
                  <a:moveTo>
                    <a:pt x="585990" y="209283"/>
                  </a:moveTo>
                  <a:lnTo>
                    <a:pt x="520153" y="209283"/>
                  </a:lnTo>
                  <a:lnTo>
                    <a:pt x="520153" y="248754"/>
                  </a:lnTo>
                  <a:lnTo>
                    <a:pt x="585990" y="248754"/>
                  </a:lnTo>
                  <a:lnTo>
                    <a:pt x="585990" y="209283"/>
                  </a:lnTo>
                  <a:close/>
                </a:path>
                <a:path w="586104" h="426085">
                  <a:moveTo>
                    <a:pt x="111950" y="160997"/>
                  </a:moveTo>
                  <a:lnTo>
                    <a:pt x="105346" y="160997"/>
                  </a:lnTo>
                  <a:lnTo>
                    <a:pt x="105346" y="200469"/>
                  </a:lnTo>
                  <a:lnTo>
                    <a:pt x="111950" y="200469"/>
                  </a:lnTo>
                  <a:lnTo>
                    <a:pt x="111950" y="160997"/>
                  </a:lnTo>
                  <a:close/>
                </a:path>
                <a:path w="586104" h="426085">
                  <a:moveTo>
                    <a:pt x="158038" y="160997"/>
                  </a:moveTo>
                  <a:lnTo>
                    <a:pt x="151434" y="160997"/>
                  </a:lnTo>
                  <a:lnTo>
                    <a:pt x="151434" y="200469"/>
                  </a:lnTo>
                  <a:lnTo>
                    <a:pt x="158038" y="200469"/>
                  </a:lnTo>
                  <a:lnTo>
                    <a:pt x="158038" y="160997"/>
                  </a:lnTo>
                  <a:close/>
                </a:path>
                <a:path w="586104" h="426085">
                  <a:moveTo>
                    <a:pt x="204127" y="160997"/>
                  </a:moveTo>
                  <a:lnTo>
                    <a:pt x="197523" y="160997"/>
                  </a:lnTo>
                  <a:lnTo>
                    <a:pt x="197523" y="200469"/>
                  </a:lnTo>
                  <a:lnTo>
                    <a:pt x="204127" y="200469"/>
                  </a:lnTo>
                  <a:lnTo>
                    <a:pt x="204127" y="160997"/>
                  </a:lnTo>
                  <a:close/>
                </a:path>
                <a:path w="586104" h="426085">
                  <a:moveTo>
                    <a:pt x="250215" y="160997"/>
                  </a:moveTo>
                  <a:lnTo>
                    <a:pt x="243636" y="160997"/>
                  </a:lnTo>
                  <a:lnTo>
                    <a:pt x="243636" y="200469"/>
                  </a:lnTo>
                  <a:lnTo>
                    <a:pt x="250215" y="200469"/>
                  </a:lnTo>
                  <a:lnTo>
                    <a:pt x="250215" y="160997"/>
                  </a:lnTo>
                  <a:close/>
                </a:path>
                <a:path w="586104" h="426085">
                  <a:moveTo>
                    <a:pt x="296290" y="160997"/>
                  </a:moveTo>
                  <a:lnTo>
                    <a:pt x="289725" y="160997"/>
                  </a:lnTo>
                  <a:lnTo>
                    <a:pt x="289725" y="200469"/>
                  </a:lnTo>
                  <a:lnTo>
                    <a:pt x="296290" y="200469"/>
                  </a:lnTo>
                  <a:lnTo>
                    <a:pt x="296290" y="160997"/>
                  </a:lnTo>
                  <a:close/>
                </a:path>
                <a:path w="586104" h="426085">
                  <a:moveTo>
                    <a:pt x="342353" y="160997"/>
                  </a:moveTo>
                  <a:lnTo>
                    <a:pt x="335800" y="160997"/>
                  </a:lnTo>
                  <a:lnTo>
                    <a:pt x="335800" y="200469"/>
                  </a:lnTo>
                  <a:lnTo>
                    <a:pt x="342353" y="200469"/>
                  </a:lnTo>
                  <a:lnTo>
                    <a:pt x="342353" y="160997"/>
                  </a:lnTo>
                  <a:close/>
                </a:path>
                <a:path w="586104" h="426085">
                  <a:moveTo>
                    <a:pt x="388467" y="160997"/>
                  </a:moveTo>
                  <a:lnTo>
                    <a:pt x="381863" y="160997"/>
                  </a:lnTo>
                  <a:lnTo>
                    <a:pt x="381863" y="200469"/>
                  </a:lnTo>
                  <a:lnTo>
                    <a:pt x="388467" y="200469"/>
                  </a:lnTo>
                  <a:lnTo>
                    <a:pt x="388467" y="160997"/>
                  </a:lnTo>
                  <a:close/>
                </a:path>
                <a:path w="586104" h="426085">
                  <a:moveTo>
                    <a:pt x="434555" y="160997"/>
                  </a:moveTo>
                  <a:lnTo>
                    <a:pt x="427951" y="160997"/>
                  </a:lnTo>
                  <a:lnTo>
                    <a:pt x="427951" y="200469"/>
                  </a:lnTo>
                  <a:lnTo>
                    <a:pt x="434555" y="200469"/>
                  </a:lnTo>
                  <a:lnTo>
                    <a:pt x="434555" y="160997"/>
                  </a:lnTo>
                  <a:close/>
                </a:path>
                <a:path w="586104" h="426085">
                  <a:moveTo>
                    <a:pt x="480644" y="160997"/>
                  </a:moveTo>
                  <a:lnTo>
                    <a:pt x="474065" y="160997"/>
                  </a:lnTo>
                  <a:lnTo>
                    <a:pt x="474065" y="200469"/>
                  </a:lnTo>
                  <a:lnTo>
                    <a:pt x="480644" y="200469"/>
                  </a:lnTo>
                  <a:lnTo>
                    <a:pt x="480644" y="160997"/>
                  </a:lnTo>
                  <a:close/>
                </a:path>
                <a:path w="586104" h="426085">
                  <a:moveTo>
                    <a:pt x="585990" y="160997"/>
                  </a:moveTo>
                  <a:lnTo>
                    <a:pt x="520153" y="160997"/>
                  </a:lnTo>
                  <a:lnTo>
                    <a:pt x="520153" y="200469"/>
                  </a:lnTo>
                  <a:lnTo>
                    <a:pt x="585990" y="200469"/>
                  </a:lnTo>
                  <a:lnTo>
                    <a:pt x="585990" y="160997"/>
                  </a:lnTo>
                  <a:close/>
                </a:path>
                <a:path w="586104" h="426085">
                  <a:moveTo>
                    <a:pt x="111950" y="112687"/>
                  </a:moveTo>
                  <a:lnTo>
                    <a:pt x="105346" y="112687"/>
                  </a:lnTo>
                  <a:lnTo>
                    <a:pt x="105346" y="152196"/>
                  </a:lnTo>
                  <a:lnTo>
                    <a:pt x="111950" y="152196"/>
                  </a:lnTo>
                  <a:lnTo>
                    <a:pt x="111950" y="112687"/>
                  </a:lnTo>
                  <a:close/>
                </a:path>
                <a:path w="586104" h="426085">
                  <a:moveTo>
                    <a:pt x="158038" y="112687"/>
                  </a:moveTo>
                  <a:lnTo>
                    <a:pt x="151434" y="112687"/>
                  </a:lnTo>
                  <a:lnTo>
                    <a:pt x="151434" y="152196"/>
                  </a:lnTo>
                  <a:lnTo>
                    <a:pt x="158038" y="152196"/>
                  </a:lnTo>
                  <a:lnTo>
                    <a:pt x="158038" y="112687"/>
                  </a:lnTo>
                  <a:close/>
                </a:path>
                <a:path w="586104" h="426085">
                  <a:moveTo>
                    <a:pt x="204127" y="112687"/>
                  </a:moveTo>
                  <a:lnTo>
                    <a:pt x="197523" y="112687"/>
                  </a:lnTo>
                  <a:lnTo>
                    <a:pt x="197523" y="152196"/>
                  </a:lnTo>
                  <a:lnTo>
                    <a:pt x="204127" y="152196"/>
                  </a:lnTo>
                  <a:lnTo>
                    <a:pt x="204127" y="112687"/>
                  </a:lnTo>
                  <a:close/>
                </a:path>
                <a:path w="586104" h="426085">
                  <a:moveTo>
                    <a:pt x="250215" y="112687"/>
                  </a:moveTo>
                  <a:lnTo>
                    <a:pt x="243636" y="112687"/>
                  </a:lnTo>
                  <a:lnTo>
                    <a:pt x="243636" y="152196"/>
                  </a:lnTo>
                  <a:lnTo>
                    <a:pt x="250215" y="152196"/>
                  </a:lnTo>
                  <a:lnTo>
                    <a:pt x="250215" y="112687"/>
                  </a:lnTo>
                  <a:close/>
                </a:path>
                <a:path w="586104" h="426085">
                  <a:moveTo>
                    <a:pt x="296290" y="112687"/>
                  </a:moveTo>
                  <a:lnTo>
                    <a:pt x="289725" y="112687"/>
                  </a:lnTo>
                  <a:lnTo>
                    <a:pt x="289725" y="152196"/>
                  </a:lnTo>
                  <a:lnTo>
                    <a:pt x="296290" y="152196"/>
                  </a:lnTo>
                  <a:lnTo>
                    <a:pt x="296290" y="112687"/>
                  </a:lnTo>
                  <a:close/>
                </a:path>
                <a:path w="586104" h="426085">
                  <a:moveTo>
                    <a:pt x="342353" y="112687"/>
                  </a:moveTo>
                  <a:lnTo>
                    <a:pt x="335800" y="112687"/>
                  </a:lnTo>
                  <a:lnTo>
                    <a:pt x="335800" y="152196"/>
                  </a:lnTo>
                  <a:lnTo>
                    <a:pt x="342353" y="152196"/>
                  </a:lnTo>
                  <a:lnTo>
                    <a:pt x="342353" y="112687"/>
                  </a:lnTo>
                  <a:close/>
                </a:path>
                <a:path w="586104" h="426085">
                  <a:moveTo>
                    <a:pt x="388467" y="112687"/>
                  </a:moveTo>
                  <a:lnTo>
                    <a:pt x="381863" y="112687"/>
                  </a:lnTo>
                  <a:lnTo>
                    <a:pt x="381863" y="152196"/>
                  </a:lnTo>
                  <a:lnTo>
                    <a:pt x="388467" y="152196"/>
                  </a:lnTo>
                  <a:lnTo>
                    <a:pt x="388467" y="112687"/>
                  </a:lnTo>
                  <a:close/>
                </a:path>
                <a:path w="586104" h="426085">
                  <a:moveTo>
                    <a:pt x="585990" y="112687"/>
                  </a:moveTo>
                  <a:lnTo>
                    <a:pt x="427951" y="112687"/>
                  </a:lnTo>
                  <a:lnTo>
                    <a:pt x="427951" y="152196"/>
                  </a:lnTo>
                  <a:lnTo>
                    <a:pt x="585990" y="152196"/>
                  </a:lnTo>
                  <a:lnTo>
                    <a:pt x="585990" y="112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593111" y="6059716"/>
              <a:ext cx="586105" cy="77470"/>
            </a:xfrm>
            <a:custGeom>
              <a:avLst/>
              <a:gdLst/>
              <a:ahLst/>
              <a:cxnLst/>
              <a:rect l="l" t="t" r="r" b="b"/>
              <a:pathLst>
                <a:path w="586104" h="77470">
                  <a:moveTo>
                    <a:pt x="585990" y="0"/>
                  </a:moveTo>
                  <a:lnTo>
                    <a:pt x="0" y="0"/>
                  </a:lnTo>
                  <a:lnTo>
                    <a:pt x="0" y="77355"/>
                  </a:lnTo>
                  <a:lnTo>
                    <a:pt x="585990" y="77355"/>
                  </a:lnTo>
                  <a:lnTo>
                    <a:pt x="585990" y="0"/>
                  </a:lnTo>
                  <a:close/>
                </a:path>
              </a:pathLst>
            </a:custGeom>
            <a:solidFill>
              <a:srgbClr val="E36A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593111" y="6433362"/>
              <a:ext cx="586105" cy="56515"/>
            </a:xfrm>
            <a:custGeom>
              <a:avLst/>
              <a:gdLst/>
              <a:ahLst/>
              <a:cxnLst/>
              <a:rect l="l" t="t" r="r" b="b"/>
              <a:pathLst>
                <a:path w="586104" h="56514">
                  <a:moveTo>
                    <a:pt x="585990" y="0"/>
                  </a:moveTo>
                  <a:lnTo>
                    <a:pt x="0" y="0"/>
                  </a:lnTo>
                  <a:lnTo>
                    <a:pt x="0" y="56464"/>
                  </a:lnTo>
                  <a:lnTo>
                    <a:pt x="585990" y="56464"/>
                  </a:lnTo>
                  <a:lnTo>
                    <a:pt x="585990" y="0"/>
                  </a:lnTo>
                  <a:close/>
                </a:path>
              </a:pathLst>
            </a:custGeom>
            <a:solidFill>
              <a:srgbClr val="C4C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639886" y="6109360"/>
              <a:ext cx="492759" cy="55880"/>
            </a:xfrm>
            <a:custGeom>
              <a:avLst/>
              <a:gdLst/>
              <a:ahLst/>
              <a:cxnLst/>
              <a:rect l="l" t="t" r="r" b="b"/>
              <a:pathLst>
                <a:path w="492759" h="55879">
                  <a:moveTo>
                    <a:pt x="21678" y="4864"/>
                  </a:moveTo>
                  <a:lnTo>
                    <a:pt x="16840" y="0"/>
                  </a:lnTo>
                  <a:lnTo>
                    <a:pt x="4864" y="0"/>
                  </a:lnTo>
                  <a:lnTo>
                    <a:pt x="0" y="4864"/>
                  </a:lnTo>
                  <a:lnTo>
                    <a:pt x="0" y="50584"/>
                  </a:lnTo>
                  <a:lnTo>
                    <a:pt x="4864" y="55422"/>
                  </a:lnTo>
                  <a:lnTo>
                    <a:pt x="16840" y="55422"/>
                  </a:lnTo>
                  <a:lnTo>
                    <a:pt x="21678" y="50584"/>
                  </a:lnTo>
                  <a:lnTo>
                    <a:pt x="21678" y="44577"/>
                  </a:lnTo>
                  <a:lnTo>
                    <a:pt x="21678" y="4864"/>
                  </a:lnTo>
                  <a:close/>
                </a:path>
                <a:path w="492759" h="55879">
                  <a:moveTo>
                    <a:pt x="492429" y="4864"/>
                  </a:moveTo>
                  <a:lnTo>
                    <a:pt x="487565" y="0"/>
                  </a:lnTo>
                  <a:lnTo>
                    <a:pt x="475615" y="0"/>
                  </a:lnTo>
                  <a:lnTo>
                    <a:pt x="470776" y="4864"/>
                  </a:lnTo>
                  <a:lnTo>
                    <a:pt x="470776" y="50584"/>
                  </a:lnTo>
                  <a:lnTo>
                    <a:pt x="475615" y="55422"/>
                  </a:lnTo>
                  <a:lnTo>
                    <a:pt x="487565" y="55422"/>
                  </a:lnTo>
                  <a:lnTo>
                    <a:pt x="492429" y="50584"/>
                  </a:lnTo>
                  <a:lnTo>
                    <a:pt x="492429" y="44577"/>
                  </a:lnTo>
                  <a:lnTo>
                    <a:pt x="492429" y="4864"/>
                  </a:lnTo>
                  <a:close/>
                </a:path>
              </a:pathLst>
            </a:custGeom>
            <a:solidFill>
              <a:srgbClr val="201E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514760" y="5800441"/>
              <a:ext cx="951230" cy="951230"/>
            </a:xfrm>
            <a:custGeom>
              <a:avLst/>
              <a:gdLst/>
              <a:ahLst/>
              <a:cxnLst/>
              <a:rect l="l" t="t" r="r" b="b"/>
              <a:pathLst>
                <a:path w="951229" h="951229">
                  <a:moveTo>
                    <a:pt x="475322" y="0"/>
                  </a:moveTo>
                  <a:lnTo>
                    <a:pt x="426724" y="2453"/>
                  </a:lnTo>
                  <a:lnTo>
                    <a:pt x="379530" y="9656"/>
                  </a:lnTo>
                  <a:lnTo>
                    <a:pt x="333978" y="21369"/>
                  </a:lnTo>
                  <a:lnTo>
                    <a:pt x="290307" y="37352"/>
                  </a:lnTo>
                  <a:lnTo>
                    <a:pt x="248757" y="57368"/>
                  </a:lnTo>
                  <a:lnTo>
                    <a:pt x="209567" y="81176"/>
                  </a:lnTo>
                  <a:lnTo>
                    <a:pt x="172975" y="108540"/>
                  </a:lnTo>
                  <a:lnTo>
                    <a:pt x="139220" y="139218"/>
                  </a:lnTo>
                  <a:lnTo>
                    <a:pt x="108542" y="172974"/>
                  </a:lnTo>
                  <a:lnTo>
                    <a:pt x="81178" y="209567"/>
                  </a:lnTo>
                  <a:lnTo>
                    <a:pt x="57369" y="248760"/>
                  </a:lnTo>
                  <a:lnTo>
                    <a:pt x="37353" y="290313"/>
                  </a:lnTo>
                  <a:lnTo>
                    <a:pt x="21369" y="333987"/>
                  </a:lnTo>
                  <a:lnTo>
                    <a:pt x="9657" y="379543"/>
                  </a:lnTo>
                  <a:lnTo>
                    <a:pt x="2454" y="426743"/>
                  </a:lnTo>
                  <a:lnTo>
                    <a:pt x="0" y="475348"/>
                  </a:lnTo>
                  <a:lnTo>
                    <a:pt x="2454" y="523948"/>
                  </a:lnTo>
                  <a:lnTo>
                    <a:pt x="9657" y="571144"/>
                  </a:lnTo>
                  <a:lnTo>
                    <a:pt x="21369" y="616697"/>
                  </a:lnTo>
                  <a:lnTo>
                    <a:pt x="37353" y="660368"/>
                  </a:lnTo>
                  <a:lnTo>
                    <a:pt x="57369" y="701919"/>
                  </a:lnTo>
                  <a:lnTo>
                    <a:pt x="81178" y="741109"/>
                  </a:lnTo>
                  <a:lnTo>
                    <a:pt x="108542" y="777701"/>
                  </a:lnTo>
                  <a:lnTo>
                    <a:pt x="139220" y="811455"/>
                  </a:lnTo>
                  <a:lnTo>
                    <a:pt x="172975" y="842133"/>
                  </a:lnTo>
                  <a:lnTo>
                    <a:pt x="209567" y="869495"/>
                  </a:lnTo>
                  <a:lnTo>
                    <a:pt x="248757" y="893303"/>
                  </a:lnTo>
                  <a:lnTo>
                    <a:pt x="290307" y="913319"/>
                  </a:lnTo>
                  <a:lnTo>
                    <a:pt x="333978" y="929302"/>
                  </a:lnTo>
                  <a:lnTo>
                    <a:pt x="379530" y="941014"/>
                  </a:lnTo>
                  <a:lnTo>
                    <a:pt x="426724" y="948217"/>
                  </a:lnTo>
                  <a:lnTo>
                    <a:pt x="475322" y="950671"/>
                  </a:lnTo>
                  <a:lnTo>
                    <a:pt x="523925" y="948217"/>
                  </a:lnTo>
                  <a:lnTo>
                    <a:pt x="571124" y="941014"/>
                  </a:lnTo>
                  <a:lnTo>
                    <a:pt x="616680" y="929302"/>
                  </a:lnTo>
                  <a:lnTo>
                    <a:pt x="660354" y="913319"/>
                  </a:lnTo>
                  <a:lnTo>
                    <a:pt x="701908" y="893303"/>
                  </a:lnTo>
                  <a:lnTo>
                    <a:pt x="741101" y="869495"/>
                  </a:lnTo>
                  <a:lnTo>
                    <a:pt x="777696" y="842133"/>
                  </a:lnTo>
                  <a:lnTo>
                    <a:pt x="811453" y="811455"/>
                  </a:lnTo>
                  <a:lnTo>
                    <a:pt x="842134" y="777701"/>
                  </a:lnTo>
                  <a:lnTo>
                    <a:pt x="869499" y="741109"/>
                  </a:lnTo>
                  <a:lnTo>
                    <a:pt x="893310" y="701919"/>
                  </a:lnTo>
                  <a:lnTo>
                    <a:pt x="913327" y="660368"/>
                  </a:lnTo>
                  <a:lnTo>
                    <a:pt x="929312" y="616697"/>
                  </a:lnTo>
                  <a:lnTo>
                    <a:pt x="941026" y="571144"/>
                  </a:lnTo>
                  <a:lnTo>
                    <a:pt x="948229" y="523948"/>
                  </a:lnTo>
                  <a:lnTo>
                    <a:pt x="950683" y="475348"/>
                  </a:lnTo>
                  <a:lnTo>
                    <a:pt x="948229" y="426743"/>
                  </a:lnTo>
                  <a:lnTo>
                    <a:pt x="941026" y="379543"/>
                  </a:lnTo>
                  <a:lnTo>
                    <a:pt x="929312" y="333987"/>
                  </a:lnTo>
                  <a:lnTo>
                    <a:pt x="913327" y="290313"/>
                  </a:lnTo>
                  <a:lnTo>
                    <a:pt x="893310" y="248760"/>
                  </a:lnTo>
                  <a:lnTo>
                    <a:pt x="869499" y="209567"/>
                  </a:lnTo>
                  <a:lnTo>
                    <a:pt x="842134" y="172974"/>
                  </a:lnTo>
                  <a:lnTo>
                    <a:pt x="811453" y="139218"/>
                  </a:lnTo>
                  <a:lnTo>
                    <a:pt x="777696" y="108540"/>
                  </a:lnTo>
                  <a:lnTo>
                    <a:pt x="741101" y="81176"/>
                  </a:lnTo>
                  <a:lnTo>
                    <a:pt x="701908" y="57368"/>
                  </a:lnTo>
                  <a:lnTo>
                    <a:pt x="660354" y="37352"/>
                  </a:lnTo>
                  <a:lnTo>
                    <a:pt x="616680" y="21369"/>
                  </a:lnTo>
                  <a:lnTo>
                    <a:pt x="571124" y="9656"/>
                  </a:lnTo>
                  <a:lnTo>
                    <a:pt x="523925" y="2453"/>
                  </a:lnTo>
                  <a:lnTo>
                    <a:pt x="475322" y="0"/>
                  </a:lnTo>
                  <a:close/>
                </a:path>
              </a:pathLst>
            </a:custGeom>
            <a:solidFill>
              <a:srgbClr val="F8D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919576" y="6418402"/>
              <a:ext cx="141605" cy="90170"/>
            </a:xfrm>
            <a:custGeom>
              <a:avLst/>
              <a:gdLst/>
              <a:ahLst/>
              <a:cxnLst/>
              <a:rect l="l" t="t" r="r" b="b"/>
              <a:pathLst>
                <a:path w="141604" h="90170">
                  <a:moveTo>
                    <a:pt x="0" y="90144"/>
                  </a:moveTo>
                  <a:lnTo>
                    <a:pt x="141033" y="90144"/>
                  </a:lnTo>
                  <a:lnTo>
                    <a:pt x="141033" y="0"/>
                  </a:lnTo>
                  <a:lnTo>
                    <a:pt x="0" y="0"/>
                  </a:lnTo>
                  <a:lnTo>
                    <a:pt x="0" y="90144"/>
                  </a:lnTo>
                  <a:close/>
                </a:path>
              </a:pathLst>
            </a:custGeom>
            <a:solidFill>
              <a:srgbClr val="EEF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687420" y="6334353"/>
              <a:ext cx="605790" cy="184150"/>
            </a:xfrm>
            <a:custGeom>
              <a:avLst/>
              <a:gdLst/>
              <a:ahLst/>
              <a:cxnLst/>
              <a:rect l="l" t="t" r="r" b="b"/>
              <a:pathLst>
                <a:path w="605790" h="184150">
                  <a:moveTo>
                    <a:pt x="438251" y="164465"/>
                  </a:moveTo>
                  <a:lnTo>
                    <a:pt x="167106" y="164465"/>
                  </a:lnTo>
                  <a:lnTo>
                    <a:pt x="167106" y="184137"/>
                  </a:lnTo>
                  <a:lnTo>
                    <a:pt x="438251" y="184137"/>
                  </a:lnTo>
                  <a:lnTo>
                    <a:pt x="438251" y="164465"/>
                  </a:lnTo>
                  <a:close/>
                </a:path>
                <a:path w="605790" h="184150">
                  <a:moveTo>
                    <a:pt x="605358" y="0"/>
                  </a:moveTo>
                  <a:lnTo>
                    <a:pt x="0" y="0"/>
                  </a:lnTo>
                  <a:lnTo>
                    <a:pt x="0" y="84048"/>
                  </a:lnTo>
                  <a:lnTo>
                    <a:pt x="605358" y="84048"/>
                  </a:lnTo>
                  <a:lnTo>
                    <a:pt x="6053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687421" y="6033060"/>
              <a:ext cx="605790" cy="301625"/>
            </a:xfrm>
            <a:custGeom>
              <a:avLst/>
              <a:gdLst/>
              <a:ahLst/>
              <a:cxnLst/>
              <a:rect l="l" t="t" r="r" b="b"/>
              <a:pathLst>
                <a:path w="605790" h="301625">
                  <a:moveTo>
                    <a:pt x="597839" y="0"/>
                  </a:moveTo>
                  <a:lnTo>
                    <a:pt x="7518" y="0"/>
                  </a:lnTo>
                  <a:lnTo>
                    <a:pt x="0" y="7518"/>
                  </a:lnTo>
                  <a:lnTo>
                    <a:pt x="0" y="301282"/>
                  </a:lnTo>
                  <a:lnTo>
                    <a:pt x="605358" y="301282"/>
                  </a:lnTo>
                  <a:lnTo>
                    <a:pt x="605358" y="7518"/>
                  </a:lnTo>
                  <a:lnTo>
                    <a:pt x="597839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696247" y="6040767"/>
              <a:ext cx="588010" cy="329565"/>
            </a:xfrm>
            <a:custGeom>
              <a:avLst/>
              <a:gdLst/>
              <a:ahLst/>
              <a:cxnLst/>
              <a:rect l="l" t="t" r="r" b="b"/>
              <a:pathLst>
                <a:path w="588009" h="329564">
                  <a:moveTo>
                    <a:pt x="336905" y="314261"/>
                  </a:moveTo>
                  <a:lnTo>
                    <a:pt x="250812" y="314261"/>
                  </a:lnTo>
                  <a:lnTo>
                    <a:pt x="250812" y="329031"/>
                  </a:lnTo>
                  <a:lnTo>
                    <a:pt x="336905" y="329031"/>
                  </a:lnTo>
                  <a:lnTo>
                    <a:pt x="336905" y="314261"/>
                  </a:lnTo>
                  <a:close/>
                </a:path>
                <a:path w="588009" h="329564">
                  <a:moveTo>
                    <a:pt x="587692" y="7302"/>
                  </a:moveTo>
                  <a:lnTo>
                    <a:pt x="580377" y="0"/>
                  </a:lnTo>
                  <a:lnTo>
                    <a:pt x="7315" y="0"/>
                  </a:lnTo>
                  <a:lnTo>
                    <a:pt x="0" y="7302"/>
                  </a:lnTo>
                  <a:lnTo>
                    <a:pt x="0" y="292468"/>
                  </a:lnTo>
                  <a:lnTo>
                    <a:pt x="587692" y="292468"/>
                  </a:lnTo>
                  <a:lnTo>
                    <a:pt x="587692" y="7302"/>
                  </a:lnTo>
                  <a:close/>
                </a:path>
              </a:pathLst>
            </a:custGeom>
            <a:solidFill>
              <a:srgbClr val="3A41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619758" y="5795586"/>
              <a:ext cx="955675" cy="955675"/>
            </a:xfrm>
            <a:custGeom>
              <a:avLst/>
              <a:gdLst/>
              <a:ahLst/>
              <a:cxnLst/>
              <a:rect l="l" t="t" r="r" b="b"/>
              <a:pathLst>
                <a:path w="955675" h="955675">
                  <a:moveTo>
                    <a:pt x="477761" y="0"/>
                  </a:moveTo>
                  <a:lnTo>
                    <a:pt x="428911" y="2466"/>
                  </a:lnTo>
                  <a:lnTo>
                    <a:pt x="381473" y="9707"/>
                  </a:lnTo>
                  <a:lnTo>
                    <a:pt x="335686" y="21480"/>
                  </a:lnTo>
                  <a:lnTo>
                    <a:pt x="291791" y="37547"/>
                  </a:lnTo>
                  <a:lnTo>
                    <a:pt x="250028" y="57666"/>
                  </a:lnTo>
                  <a:lnTo>
                    <a:pt x="210637" y="81598"/>
                  </a:lnTo>
                  <a:lnTo>
                    <a:pt x="173857" y="109103"/>
                  </a:lnTo>
                  <a:lnTo>
                    <a:pt x="139930" y="139939"/>
                  </a:lnTo>
                  <a:lnTo>
                    <a:pt x="109094" y="173868"/>
                  </a:lnTo>
                  <a:lnTo>
                    <a:pt x="81592" y="210648"/>
                  </a:lnTo>
                  <a:lnTo>
                    <a:pt x="57661" y="250039"/>
                  </a:lnTo>
                  <a:lnTo>
                    <a:pt x="37543" y="291802"/>
                  </a:lnTo>
                  <a:lnTo>
                    <a:pt x="21478" y="335696"/>
                  </a:lnTo>
                  <a:lnTo>
                    <a:pt x="9706" y="381480"/>
                  </a:lnTo>
                  <a:lnTo>
                    <a:pt x="2466" y="428915"/>
                  </a:lnTo>
                  <a:lnTo>
                    <a:pt x="0" y="477761"/>
                  </a:lnTo>
                  <a:lnTo>
                    <a:pt x="2466" y="526612"/>
                  </a:lnTo>
                  <a:lnTo>
                    <a:pt x="9706" y="574052"/>
                  </a:lnTo>
                  <a:lnTo>
                    <a:pt x="21478" y="619840"/>
                  </a:lnTo>
                  <a:lnTo>
                    <a:pt x="37543" y="663736"/>
                  </a:lnTo>
                  <a:lnTo>
                    <a:pt x="57661" y="705499"/>
                  </a:lnTo>
                  <a:lnTo>
                    <a:pt x="81592" y="744891"/>
                  </a:lnTo>
                  <a:lnTo>
                    <a:pt x="109094" y="781670"/>
                  </a:lnTo>
                  <a:lnTo>
                    <a:pt x="139930" y="815597"/>
                  </a:lnTo>
                  <a:lnTo>
                    <a:pt x="173857" y="846431"/>
                  </a:lnTo>
                  <a:lnTo>
                    <a:pt x="210637" y="873933"/>
                  </a:lnTo>
                  <a:lnTo>
                    <a:pt x="250028" y="897863"/>
                  </a:lnTo>
                  <a:lnTo>
                    <a:pt x="291791" y="917980"/>
                  </a:lnTo>
                  <a:lnTo>
                    <a:pt x="335686" y="934045"/>
                  </a:lnTo>
                  <a:lnTo>
                    <a:pt x="381473" y="945817"/>
                  </a:lnTo>
                  <a:lnTo>
                    <a:pt x="428911" y="953056"/>
                  </a:lnTo>
                  <a:lnTo>
                    <a:pt x="477761" y="955522"/>
                  </a:lnTo>
                  <a:lnTo>
                    <a:pt x="526610" y="953056"/>
                  </a:lnTo>
                  <a:lnTo>
                    <a:pt x="574049" y="945817"/>
                  </a:lnTo>
                  <a:lnTo>
                    <a:pt x="619835" y="934045"/>
                  </a:lnTo>
                  <a:lnTo>
                    <a:pt x="663730" y="917980"/>
                  </a:lnTo>
                  <a:lnTo>
                    <a:pt x="705494" y="897863"/>
                  </a:lnTo>
                  <a:lnTo>
                    <a:pt x="744885" y="873933"/>
                  </a:lnTo>
                  <a:lnTo>
                    <a:pt x="781665" y="846431"/>
                  </a:lnTo>
                  <a:lnTo>
                    <a:pt x="815592" y="815597"/>
                  </a:lnTo>
                  <a:lnTo>
                    <a:pt x="846427" y="781670"/>
                  </a:lnTo>
                  <a:lnTo>
                    <a:pt x="873930" y="744891"/>
                  </a:lnTo>
                  <a:lnTo>
                    <a:pt x="897860" y="705499"/>
                  </a:lnTo>
                  <a:lnTo>
                    <a:pt x="917978" y="663736"/>
                  </a:lnTo>
                  <a:lnTo>
                    <a:pt x="934044" y="619840"/>
                  </a:lnTo>
                  <a:lnTo>
                    <a:pt x="945816" y="574052"/>
                  </a:lnTo>
                  <a:lnTo>
                    <a:pt x="953056" y="526612"/>
                  </a:lnTo>
                  <a:lnTo>
                    <a:pt x="955522" y="477761"/>
                  </a:lnTo>
                  <a:lnTo>
                    <a:pt x="953056" y="428915"/>
                  </a:lnTo>
                  <a:lnTo>
                    <a:pt x="945816" y="381480"/>
                  </a:lnTo>
                  <a:lnTo>
                    <a:pt x="934044" y="335696"/>
                  </a:lnTo>
                  <a:lnTo>
                    <a:pt x="917978" y="291802"/>
                  </a:lnTo>
                  <a:lnTo>
                    <a:pt x="897860" y="250039"/>
                  </a:lnTo>
                  <a:lnTo>
                    <a:pt x="873930" y="210648"/>
                  </a:lnTo>
                  <a:lnTo>
                    <a:pt x="846427" y="173868"/>
                  </a:lnTo>
                  <a:lnTo>
                    <a:pt x="815592" y="139939"/>
                  </a:lnTo>
                  <a:lnTo>
                    <a:pt x="781665" y="109103"/>
                  </a:lnTo>
                  <a:lnTo>
                    <a:pt x="744885" y="81598"/>
                  </a:lnTo>
                  <a:lnTo>
                    <a:pt x="705494" y="57666"/>
                  </a:lnTo>
                  <a:lnTo>
                    <a:pt x="663730" y="37547"/>
                  </a:lnTo>
                  <a:lnTo>
                    <a:pt x="619835" y="21480"/>
                  </a:lnTo>
                  <a:lnTo>
                    <a:pt x="574049" y="9707"/>
                  </a:lnTo>
                  <a:lnTo>
                    <a:pt x="526610" y="2466"/>
                  </a:lnTo>
                  <a:lnTo>
                    <a:pt x="477761" y="0"/>
                  </a:lnTo>
                  <a:close/>
                </a:path>
              </a:pathLst>
            </a:custGeom>
            <a:solidFill>
              <a:srgbClr val="EB4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855567" y="5997571"/>
              <a:ext cx="484505" cy="575945"/>
            </a:xfrm>
            <a:custGeom>
              <a:avLst/>
              <a:gdLst/>
              <a:ahLst/>
              <a:cxnLst/>
              <a:rect l="l" t="t" r="r" b="b"/>
              <a:pathLst>
                <a:path w="484504" h="575945">
                  <a:moveTo>
                    <a:pt x="457873" y="0"/>
                  </a:moveTo>
                  <a:lnTo>
                    <a:pt x="26022" y="0"/>
                  </a:lnTo>
                  <a:lnTo>
                    <a:pt x="15885" y="2193"/>
                  </a:lnTo>
                  <a:lnTo>
                    <a:pt x="7615" y="8177"/>
                  </a:lnTo>
                  <a:lnTo>
                    <a:pt x="2042" y="17053"/>
                  </a:lnTo>
                  <a:lnTo>
                    <a:pt x="0" y="27927"/>
                  </a:lnTo>
                  <a:lnTo>
                    <a:pt x="0" y="547585"/>
                  </a:lnTo>
                  <a:lnTo>
                    <a:pt x="2042" y="558459"/>
                  </a:lnTo>
                  <a:lnTo>
                    <a:pt x="7615" y="567335"/>
                  </a:lnTo>
                  <a:lnTo>
                    <a:pt x="15885" y="573319"/>
                  </a:lnTo>
                  <a:lnTo>
                    <a:pt x="26022" y="575513"/>
                  </a:lnTo>
                  <a:lnTo>
                    <a:pt x="457873" y="575513"/>
                  </a:lnTo>
                  <a:lnTo>
                    <a:pt x="467998" y="573319"/>
                  </a:lnTo>
                  <a:lnTo>
                    <a:pt x="476270" y="567335"/>
                  </a:lnTo>
                  <a:lnTo>
                    <a:pt x="481849" y="558459"/>
                  </a:lnTo>
                  <a:lnTo>
                    <a:pt x="483895" y="547585"/>
                  </a:lnTo>
                  <a:lnTo>
                    <a:pt x="483895" y="27927"/>
                  </a:lnTo>
                  <a:lnTo>
                    <a:pt x="481849" y="17053"/>
                  </a:lnTo>
                  <a:lnTo>
                    <a:pt x="476270" y="8177"/>
                  </a:lnTo>
                  <a:lnTo>
                    <a:pt x="467998" y="2193"/>
                  </a:lnTo>
                  <a:lnTo>
                    <a:pt x="457873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908658" y="6031353"/>
              <a:ext cx="377825" cy="494030"/>
            </a:xfrm>
            <a:custGeom>
              <a:avLst/>
              <a:gdLst/>
              <a:ahLst/>
              <a:cxnLst/>
              <a:rect l="l" t="t" r="r" b="b"/>
              <a:pathLst>
                <a:path w="377825" h="494029">
                  <a:moveTo>
                    <a:pt x="377698" y="0"/>
                  </a:moveTo>
                  <a:lnTo>
                    <a:pt x="0" y="0"/>
                  </a:lnTo>
                  <a:lnTo>
                    <a:pt x="0" y="493458"/>
                  </a:lnTo>
                  <a:lnTo>
                    <a:pt x="289864" y="493458"/>
                  </a:lnTo>
                  <a:lnTo>
                    <a:pt x="377698" y="405650"/>
                  </a:lnTo>
                  <a:lnTo>
                    <a:pt x="377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198521" y="6437008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5" h="88265">
                  <a:moveTo>
                    <a:pt x="87833" y="0"/>
                  </a:moveTo>
                  <a:lnTo>
                    <a:pt x="0" y="0"/>
                  </a:lnTo>
                  <a:lnTo>
                    <a:pt x="0" y="87807"/>
                  </a:lnTo>
                  <a:lnTo>
                    <a:pt x="87833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014366" y="5973610"/>
              <a:ext cx="166246" cy="79082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10942459" y="6112243"/>
              <a:ext cx="64769" cy="42545"/>
            </a:xfrm>
            <a:custGeom>
              <a:avLst/>
              <a:gdLst/>
              <a:ahLst/>
              <a:cxnLst/>
              <a:rect l="l" t="t" r="r" b="b"/>
              <a:pathLst>
                <a:path w="64770" h="42545">
                  <a:moveTo>
                    <a:pt x="64287" y="5981"/>
                  </a:moveTo>
                  <a:lnTo>
                    <a:pt x="58318" y="0"/>
                  </a:lnTo>
                  <a:lnTo>
                    <a:pt x="28003" y="30314"/>
                  </a:lnTo>
                  <a:lnTo>
                    <a:pt x="5981" y="8280"/>
                  </a:lnTo>
                  <a:lnTo>
                    <a:pt x="0" y="14287"/>
                  </a:lnTo>
                  <a:lnTo>
                    <a:pt x="27978" y="42278"/>
                  </a:lnTo>
                  <a:lnTo>
                    <a:pt x="64287" y="5981"/>
                  </a:lnTo>
                  <a:close/>
                </a:path>
              </a:pathLst>
            </a:custGeom>
            <a:solidFill>
              <a:srgbClr val="F69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1036121" y="6123216"/>
              <a:ext cx="216535" cy="20320"/>
            </a:xfrm>
            <a:custGeom>
              <a:avLst/>
              <a:gdLst/>
              <a:ahLst/>
              <a:cxnLst/>
              <a:rect l="l" t="t" r="r" b="b"/>
              <a:pathLst>
                <a:path w="216534" h="20320">
                  <a:moveTo>
                    <a:pt x="216446" y="0"/>
                  </a:moveTo>
                  <a:lnTo>
                    <a:pt x="0" y="0"/>
                  </a:lnTo>
                  <a:lnTo>
                    <a:pt x="0" y="20294"/>
                  </a:lnTo>
                  <a:lnTo>
                    <a:pt x="216446" y="20294"/>
                  </a:lnTo>
                  <a:lnTo>
                    <a:pt x="216446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942459" y="6203162"/>
              <a:ext cx="64769" cy="42545"/>
            </a:xfrm>
            <a:custGeom>
              <a:avLst/>
              <a:gdLst/>
              <a:ahLst/>
              <a:cxnLst/>
              <a:rect l="l" t="t" r="r" b="b"/>
              <a:pathLst>
                <a:path w="64770" h="42545">
                  <a:moveTo>
                    <a:pt x="64287" y="5994"/>
                  </a:moveTo>
                  <a:lnTo>
                    <a:pt x="58318" y="0"/>
                  </a:lnTo>
                  <a:lnTo>
                    <a:pt x="28003" y="30314"/>
                  </a:lnTo>
                  <a:lnTo>
                    <a:pt x="5981" y="8293"/>
                  </a:lnTo>
                  <a:lnTo>
                    <a:pt x="0" y="14287"/>
                  </a:lnTo>
                  <a:lnTo>
                    <a:pt x="27978" y="42265"/>
                  </a:lnTo>
                  <a:lnTo>
                    <a:pt x="64287" y="5994"/>
                  </a:lnTo>
                  <a:close/>
                </a:path>
              </a:pathLst>
            </a:custGeom>
            <a:solidFill>
              <a:srgbClr val="F69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1036121" y="6214135"/>
              <a:ext cx="216535" cy="20320"/>
            </a:xfrm>
            <a:custGeom>
              <a:avLst/>
              <a:gdLst/>
              <a:ahLst/>
              <a:cxnLst/>
              <a:rect l="l" t="t" r="r" b="b"/>
              <a:pathLst>
                <a:path w="216534" h="20320">
                  <a:moveTo>
                    <a:pt x="216446" y="0"/>
                  </a:moveTo>
                  <a:lnTo>
                    <a:pt x="0" y="0"/>
                  </a:lnTo>
                  <a:lnTo>
                    <a:pt x="0" y="20294"/>
                  </a:lnTo>
                  <a:lnTo>
                    <a:pt x="216446" y="20294"/>
                  </a:lnTo>
                  <a:lnTo>
                    <a:pt x="216446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942459" y="6294069"/>
              <a:ext cx="64769" cy="42545"/>
            </a:xfrm>
            <a:custGeom>
              <a:avLst/>
              <a:gdLst/>
              <a:ahLst/>
              <a:cxnLst/>
              <a:rect l="l" t="t" r="r" b="b"/>
              <a:pathLst>
                <a:path w="64770" h="42545">
                  <a:moveTo>
                    <a:pt x="64287" y="6007"/>
                  </a:moveTo>
                  <a:lnTo>
                    <a:pt x="58318" y="0"/>
                  </a:lnTo>
                  <a:lnTo>
                    <a:pt x="27990" y="30314"/>
                  </a:lnTo>
                  <a:lnTo>
                    <a:pt x="5981" y="8305"/>
                  </a:lnTo>
                  <a:lnTo>
                    <a:pt x="0" y="14287"/>
                  </a:lnTo>
                  <a:lnTo>
                    <a:pt x="27978" y="42278"/>
                  </a:lnTo>
                  <a:lnTo>
                    <a:pt x="64287" y="6007"/>
                  </a:lnTo>
                  <a:close/>
                </a:path>
              </a:pathLst>
            </a:custGeom>
            <a:solidFill>
              <a:srgbClr val="F69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1036121" y="6305041"/>
              <a:ext cx="216535" cy="20320"/>
            </a:xfrm>
            <a:custGeom>
              <a:avLst/>
              <a:gdLst/>
              <a:ahLst/>
              <a:cxnLst/>
              <a:rect l="l" t="t" r="r" b="b"/>
              <a:pathLst>
                <a:path w="216534" h="20320">
                  <a:moveTo>
                    <a:pt x="216446" y="0"/>
                  </a:moveTo>
                  <a:lnTo>
                    <a:pt x="0" y="0"/>
                  </a:lnTo>
                  <a:lnTo>
                    <a:pt x="0" y="20307"/>
                  </a:lnTo>
                  <a:lnTo>
                    <a:pt x="216446" y="20307"/>
                  </a:lnTo>
                  <a:lnTo>
                    <a:pt x="216446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-51595"/>
            <a:ext cx="12840610" cy="7760808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2434" y="523866"/>
            <a:ext cx="7064452" cy="13821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8889" spc="-11" dirty="0"/>
              <a:t>PHOTOSHOP</a:t>
            </a:r>
            <a:endParaRPr sz="8889"/>
          </a:p>
        </p:txBody>
      </p:sp>
      <p:sp>
        <p:nvSpPr>
          <p:cNvPr id="5" name="object 5"/>
          <p:cNvSpPr txBox="1"/>
          <p:nvPr/>
        </p:nvSpPr>
        <p:spPr>
          <a:xfrm>
            <a:off x="1132427" y="2786736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Dotum"/>
                <a:cs typeface="Dotum"/>
              </a:rPr>
              <a:t>BANNER</a:t>
            </a:r>
            <a:endParaRPr sz="2333">
              <a:latin typeface="Dotum"/>
              <a:cs typeface="Dotum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Dotum"/>
                <a:cs typeface="Dotum"/>
              </a:rPr>
              <a:t>PROMOTION</a:t>
            </a:r>
            <a:endParaRPr sz="2333">
              <a:latin typeface="Dotum"/>
              <a:cs typeface="Dotu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46" y="3093660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66" y="6652064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54" y="-175985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9084" y="3937377"/>
            <a:ext cx="6023037" cy="16939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084" y="1988707"/>
            <a:ext cx="6023037" cy="16939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31" y="929808"/>
            <a:ext cx="6023038" cy="169397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031" y="2963056"/>
            <a:ext cx="6023038" cy="16939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4029" y="4996278"/>
            <a:ext cx="6023041" cy="16939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239176" y="7395825"/>
            <a:ext cx="968690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BANNER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5844" y="5529909"/>
            <a:ext cx="5635855" cy="18786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387" y="5529950"/>
            <a:ext cx="5635874" cy="1878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8121" y="231784"/>
            <a:ext cx="8009878" cy="29154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4404" y="3321518"/>
            <a:ext cx="5635871" cy="20128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5867" y="3321519"/>
            <a:ext cx="5635861" cy="201280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121701" y="6662243"/>
            <a:ext cx="3424633" cy="1381424"/>
          </a:xfrm>
          <a:custGeom>
            <a:avLst/>
            <a:gdLst/>
            <a:ahLst/>
            <a:cxnLst/>
            <a:rect l="l" t="t" r="r" b="b"/>
            <a:pathLst>
              <a:path w="3082290" h="1243329">
                <a:moveTo>
                  <a:pt x="3082112" y="0"/>
                </a:moveTo>
                <a:lnTo>
                  <a:pt x="0" y="1242880"/>
                </a:lnTo>
                <a:lnTo>
                  <a:pt x="3082112" y="1242880"/>
                </a:lnTo>
                <a:lnTo>
                  <a:pt x="308211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239176" y="7420959"/>
            <a:ext cx="968690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BANNER</a:t>
            </a:r>
            <a:endParaRPr sz="1778">
              <a:latin typeface="Dotum"/>
              <a:cs typeface="Dot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-412992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45" y="0"/>
                </a:moveTo>
                <a:lnTo>
                  <a:pt x="0" y="0"/>
                </a:lnTo>
                <a:lnTo>
                  <a:pt x="0" y="1252042"/>
                </a:lnTo>
                <a:lnTo>
                  <a:pt x="3104845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654" y="-165843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4187" y="-524515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929" y="445780"/>
            <a:ext cx="5826540" cy="65538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-</a:t>
            </a:r>
            <a:r>
              <a:rPr sz="2000" spc="-44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GAME</a:t>
            </a:r>
            <a:r>
              <a:rPr sz="2000" spc="-33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MAIN</a:t>
            </a:r>
            <a:r>
              <a:rPr sz="2000" spc="-33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PAGE</a:t>
            </a:r>
            <a:r>
              <a:rPr sz="2000" spc="294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 </a:t>
            </a:r>
            <a:r>
              <a:rPr sz="1778" spc="83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Re</a:t>
            </a:r>
            <a:r>
              <a:rPr sz="1778" spc="-28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 </a:t>
            </a:r>
            <a:r>
              <a:rPr sz="1778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-</a:t>
            </a:r>
            <a:r>
              <a:rPr sz="1778" spc="-22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 </a:t>
            </a:r>
            <a:r>
              <a:rPr sz="1778" spc="50" dirty="0">
                <a:solidFill>
                  <a:srgbClr val="FFFFFF"/>
                </a:solidFill>
                <a:latin typeface="Helvetica95-Black" panose="020B0A00000000000000" pitchFamily="34" charset="0"/>
                <a:cs typeface="Dotum"/>
              </a:rPr>
              <a:t>design</a:t>
            </a:r>
            <a:endParaRPr sz="1778" dirty="0">
              <a:latin typeface="Helvetica95-Black" panose="020B0A00000000000000" pitchFamily="34" charset="0"/>
              <a:cs typeface="Dotum"/>
            </a:endParaRPr>
          </a:p>
          <a:p>
            <a:pPr marL="14111">
              <a:spcBef>
                <a:spcPts val="978"/>
              </a:spcBef>
            </a:pPr>
            <a:r>
              <a:rPr sz="1333" b="1" spc="144" dirty="0">
                <a:solidFill>
                  <a:srgbClr val="FFFFFF"/>
                </a:solidFill>
                <a:latin typeface="Helvetica95-Black" panose="020B0A00000000000000" pitchFamily="34" charset="0"/>
                <a:cs typeface="Arial"/>
              </a:rPr>
              <a:t>(</a:t>
            </a:r>
            <a:r>
              <a:rPr sz="1333" b="1" spc="139" dirty="0">
                <a:solidFill>
                  <a:srgbClr val="FFFFFF"/>
                </a:solidFill>
                <a:latin typeface="Helvetica95-Black" panose="020B0A00000000000000" pitchFamily="34" charset="0"/>
                <a:cs typeface="Arial"/>
              </a:rPr>
              <a:t> </a:t>
            </a:r>
            <a:r>
              <a:rPr sz="1333" b="1" spc="-11" dirty="0">
                <a:solidFill>
                  <a:srgbClr val="FFFFFF"/>
                </a:solidFill>
                <a:latin typeface="Helvetica95-Black" panose="020B0A00000000000000" pitchFamily="34" charset="0"/>
                <a:cs typeface="Arial"/>
              </a:rPr>
              <a:t>https://skypyn701.cafe24.com/ff14_main.html</a:t>
            </a:r>
            <a:r>
              <a:rPr sz="1333" b="1" spc="144" dirty="0">
                <a:solidFill>
                  <a:srgbClr val="FFFFFF"/>
                </a:solidFill>
                <a:latin typeface="Helvetica95-Black" panose="020B0A00000000000000" pitchFamily="34" charset="0"/>
                <a:cs typeface="Arial"/>
              </a:rPr>
              <a:t> </a:t>
            </a:r>
            <a:r>
              <a:rPr sz="1333" b="1" spc="89" dirty="0">
                <a:solidFill>
                  <a:srgbClr val="FFFFFF"/>
                </a:solidFill>
                <a:latin typeface="Helvetica95-Black" panose="020B0A00000000000000" pitchFamily="34" charset="0"/>
                <a:cs typeface="Arial"/>
              </a:rPr>
              <a:t>)</a:t>
            </a:r>
            <a:endParaRPr sz="1333" dirty="0">
              <a:latin typeface="Helvetica95-Black" panose="020B0A00000000000000" pitchFamily="34" charset="0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7321" y="-342572"/>
            <a:ext cx="6267303" cy="846473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1631" y="1881019"/>
            <a:ext cx="3213438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작업기간</a:t>
            </a:r>
            <a:endParaRPr sz="1778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4111">
              <a:spcBef>
                <a:spcPts val="444"/>
              </a:spcBef>
            </a:pPr>
            <a:r>
              <a:rPr sz="1556" spc="72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2022</a:t>
            </a:r>
            <a:r>
              <a:rPr sz="1556" spc="-67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  <a:r>
              <a:rPr sz="1556" spc="-39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1556" spc="-194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sz="1556" spc="-22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1556" spc="72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2022</a:t>
            </a:r>
            <a:r>
              <a:rPr sz="1556" spc="-44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1556" spc="67" dirty="0" smtClean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  <a:endParaRPr sz="1556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647" y="4225318"/>
            <a:ext cx="6147265" cy="3113442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>
                <a:solidFill>
                  <a:srgbClr val="FFFFFF"/>
                </a:solidFill>
                <a:latin typeface="Source Han Serif KR"/>
                <a:cs typeface="Source Han Serif KR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프로그램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Dotum"/>
                <a:cs typeface="Dotum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111" dirty="0">
                <a:solidFill>
                  <a:srgbClr val="FFFFFF"/>
                </a:solidFill>
                <a:latin typeface="Dotum"/>
                <a:cs typeface="Dotum"/>
              </a:rPr>
              <a:t>Illustrator </a:t>
            </a:r>
            <a:r>
              <a:rPr sz="1556" spc="89" dirty="0">
                <a:solidFill>
                  <a:srgbClr val="FFFFFF"/>
                </a:solidFill>
                <a:latin typeface="Dotum"/>
                <a:cs typeface="Dotum"/>
              </a:rPr>
              <a:t>Bracket</a:t>
            </a:r>
            <a:endParaRPr sz="1556">
              <a:latin typeface="Dotum"/>
              <a:cs typeface="Dotum"/>
            </a:endParaRPr>
          </a:p>
          <a:p>
            <a:pPr>
              <a:spcBef>
                <a:spcPts val="1994"/>
              </a:spcBef>
            </a:pPr>
            <a:endParaRPr sz="1556">
              <a:latin typeface="Dotum"/>
              <a:cs typeface="Dotum"/>
            </a:endParaRPr>
          </a:p>
          <a:p>
            <a:pPr marL="14111">
              <a:spcBef>
                <a:spcPts val="6"/>
              </a:spcBef>
            </a:pPr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설명</a:t>
            </a:r>
            <a:endParaRPr sz="1778">
              <a:latin typeface="Source Han Serif KR"/>
              <a:cs typeface="Source Han Serif KR"/>
            </a:endParaRPr>
          </a:p>
          <a:p>
            <a:pPr marL="14111" marR="1445669">
              <a:lnSpc>
                <a:spcPts val="2356"/>
              </a:lnSpc>
              <a:spcBef>
                <a:spcPts val="111"/>
              </a:spcBef>
            </a:pP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기존에</a:t>
            </a:r>
            <a:r>
              <a:rPr sz="1556" spc="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존재하던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게임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홈페이지를</a:t>
            </a:r>
            <a:r>
              <a:rPr sz="1556" spc="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리디자인해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봄으로써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기존</a:t>
            </a:r>
            <a:r>
              <a:rPr sz="1556" spc="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홈페이지의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장점들과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내가</a:t>
            </a:r>
            <a:r>
              <a:rPr sz="1556" spc="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유저였다면의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전제로</a:t>
            </a:r>
            <a:endParaRPr sz="1556">
              <a:latin typeface="Source Han Serif KR"/>
              <a:cs typeface="Source Han Serif KR"/>
            </a:endParaRPr>
          </a:p>
          <a:p>
            <a:pPr marL="14111">
              <a:spcBef>
                <a:spcPts val="333"/>
              </a:spcBef>
            </a:pP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가시성·접근성이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떨어지는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일부분을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고쳐볼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수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있는</a:t>
            </a:r>
            <a:r>
              <a:rPr sz="1556" spc="50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시간을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가졌습니다.</a:t>
            </a:r>
            <a:endParaRPr sz="1556">
              <a:latin typeface="Source Han Serif KR"/>
              <a:cs typeface="Source Han Serif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96458" y="6652064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654" y="-176013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-423175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8654" y="-176013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466" y="6652057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66" y="6652064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54" y="-175999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54" y="-175999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4386" y="1516311"/>
            <a:ext cx="2579967" cy="48732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8780" y="127064"/>
            <a:ext cx="6092599" cy="30341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8749" y="3313023"/>
            <a:ext cx="6092599" cy="203086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78735" y="5458001"/>
            <a:ext cx="8067713" cy="2585760"/>
            <a:chOff x="4931054" y="5293258"/>
            <a:chExt cx="7261225" cy="23272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054" y="5293258"/>
              <a:ext cx="5483542" cy="18314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87174" y="6367957"/>
              <a:ext cx="3105150" cy="1252220"/>
            </a:xfrm>
            <a:custGeom>
              <a:avLst/>
              <a:gdLst/>
              <a:ahLst/>
              <a:cxnLst/>
              <a:rect l="l" t="t" r="r" b="b"/>
              <a:pathLst>
                <a:path w="3105150" h="1252220">
                  <a:moveTo>
                    <a:pt x="3104832" y="0"/>
                  </a:moveTo>
                  <a:lnTo>
                    <a:pt x="0" y="1252042"/>
                  </a:lnTo>
                  <a:lnTo>
                    <a:pt x="3104832" y="1252042"/>
                  </a:lnTo>
                  <a:lnTo>
                    <a:pt x="3104832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258212" y="523866"/>
            <a:ext cx="2378319" cy="13821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8889" spc="94" dirty="0"/>
              <a:t>etc.</a:t>
            </a:r>
            <a:endParaRPr sz="8889"/>
          </a:p>
        </p:txBody>
      </p:sp>
      <p:sp>
        <p:nvSpPr>
          <p:cNvPr id="3" name="object 3"/>
          <p:cNvSpPr txBox="1"/>
          <p:nvPr/>
        </p:nvSpPr>
        <p:spPr>
          <a:xfrm>
            <a:off x="1132427" y="2786736"/>
            <a:ext cx="1504186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2333" spc="-33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333" spc="89" dirty="0">
                <a:solidFill>
                  <a:srgbClr val="FFFFFF"/>
                </a:solidFill>
                <a:latin typeface="Dotum"/>
                <a:cs typeface="Dotum"/>
              </a:rPr>
              <a:t>CAFE24</a:t>
            </a:r>
            <a:endParaRPr sz="2333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423168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1028" y="179328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4715" y="256759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1028" y="5455659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7463" y="6118187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028" y="3014071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1595" y="37883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646" y="1879420"/>
            <a:ext cx="4462465" cy="4376153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작업기간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6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01</a:t>
            </a:r>
            <a:r>
              <a:rPr sz="1556" spc="-39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194" dirty="0">
                <a:solidFill>
                  <a:srgbClr val="FFFFFF"/>
                </a:solidFill>
                <a:latin typeface="Dotum"/>
                <a:cs typeface="Dotum"/>
              </a:rPr>
              <a:t>~</a:t>
            </a:r>
            <a:r>
              <a:rPr sz="1556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4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67" dirty="0">
                <a:solidFill>
                  <a:srgbClr val="FFFFFF"/>
                </a:solidFill>
                <a:latin typeface="Dotum"/>
                <a:cs typeface="Dotum"/>
              </a:rPr>
              <a:t>02</a:t>
            </a:r>
            <a:endParaRPr sz="1556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556">
              <a:latin typeface="Dotum"/>
              <a:cs typeface="Dotum"/>
            </a:endParaRPr>
          </a:p>
          <a:p>
            <a:pPr>
              <a:spcBef>
                <a:spcPts val="1122"/>
              </a:spcBef>
            </a:pPr>
            <a:endParaRPr sz="1556">
              <a:latin typeface="Dotum"/>
              <a:cs typeface="Dotum"/>
            </a:endParaRPr>
          </a:p>
          <a:p>
            <a:pPr marL="14111"/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기여도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개인작업</a:t>
            </a:r>
            <a:endParaRPr sz="1556">
              <a:latin typeface="Source Han Serif KR"/>
              <a:cs typeface="Source Han Serif KR"/>
            </a:endParaRPr>
          </a:p>
          <a:p>
            <a:pPr>
              <a:spcBef>
                <a:spcPts val="1250"/>
              </a:spcBef>
            </a:pPr>
            <a:endParaRPr sz="1556">
              <a:latin typeface="Source Han Serif KR"/>
              <a:cs typeface="Source Han Serif KR"/>
            </a:endParaRPr>
          </a:p>
          <a:p>
            <a:pPr marL="14111" marR="2197784">
              <a:lnSpc>
                <a:spcPct val="111600"/>
              </a:lnSpc>
            </a:pPr>
            <a:r>
              <a:rPr sz="1778" dirty="0">
                <a:solidFill>
                  <a:srgbClr val="FFFFFF"/>
                </a:solidFill>
                <a:latin typeface="Source Han Serif KR"/>
                <a:cs typeface="Source Han Serif KR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프로그램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Dotum"/>
                <a:cs typeface="Dotum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111" dirty="0">
                <a:solidFill>
                  <a:srgbClr val="FFFFFF"/>
                </a:solidFill>
                <a:latin typeface="Dotum"/>
                <a:cs typeface="Dotum"/>
              </a:rPr>
              <a:t>Illustrator </a:t>
            </a:r>
            <a:r>
              <a:rPr sz="1556" spc="89" dirty="0">
                <a:solidFill>
                  <a:srgbClr val="FFFFFF"/>
                </a:solidFill>
                <a:latin typeface="Dotum"/>
                <a:cs typeface="Dotum"/>
              </a:rPr>
              <a:t>Bracket</a:t>
            </a:r>
            <a:endParaRPr sz="1556">
              <a:latin typeface="Dotum"/>
              <a:cs typeface="Dotum"/>
            </a:endParaRPr>
          </a:p>
          <a:p>
            <a:pPr>
              <a:spcBef>
                <a:spcPts val="2000"/>
              </a:spcBef>
            </a:pPr>
            <a:endParaRPr sz="1556">
              <a:latin typeface="Dotum"/>
              <a:cs typeface="Dotum"/>
            </a:endParaRPr>
          </a:p>
          <a:p>
            <a:pPr marL="14111"/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설명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94" dirty="0">
                <a:solidFill>
                  <a:srgbClr val="FFFFFF"/>
                </a:solidFill>
                <a:latin typeface="Source Han Serif KR"/>
                <a:cs typeface="Source Han Serif KR"/>
              </a:rPr>
              <a:t>cafe24를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이용하여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만든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반려견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용품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쇼핑몰입니다</a:t>
            </a:r>
            <a:endParaRPr sz="1556">
              <a:latin typeface="Source Han Serif KR"/>
              <a:cs typeface="Source Han Serif K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028" y="415026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19123" y="50937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6915" y="-81950"/>
            <a:ext cx="1233263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89" dirty="0"/>
              <a:t>CAFE24</a:t>
            </a:r>
            <a:endParaRPr sz="2333"/>
          </a:p>
        </p:txBody>
      </p:sp>
      <p:sp>
        <p:nvSpPr>
          <p:cNvPr id="13" name="object 13"/>
          <p:cNvSpPr txBox="1"/>
          <p:nvPr/>
        </p:nvSpPr>
        <p:spPr>
          <a:xfrm>
            <a:off x="336915" y="445779"/>
            <a:ext cx="2701467" cy="6810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-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BOWWOW</a:t>
            </a:r>
            <a:r>
              <a:rPr sz="2000" spc="-7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2" dirty="0">
                <a:solidFill>
                  <a:srgbClr val="FFFFFF"/>
                </a:solidFill>
                <a:latin typeface="Trebuchet MS"/>
                <a:cs typeface="Trebuchet MS"/>
              </a:rPr>
              <a:t>FOOD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1200"/>
              </a:spcBef>
            </a:pPr>
            <a:r>
              <a:rPr sz="1333" b="1" spc="144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33" b="1" spc="-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FFFFFF"/>
                </a:solidFill>
                <a:latin typeface="Arial"/>
                <a:cs typeface="Arial"/>
              </a:rPr>
              <a:t>https://bowwow12.cafe24.com</a:t>
            </a:r>
            <a:r>
              <a:rPr sz="1333" b="1" spc="-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89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333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0835" y="-423168"/>
            <a:ext cx="6695302" cy="8466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" y="-423171"/>
            <a:ext cx="13546138" cy="8466336"/>
            <a:chOff x="-2" y="-3"/>
            <a:chExt cx="12192000" cy="762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382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2" y="-3"/>
              <a:ext cx="12192000" cy="7620000"/>
            </a:xfrm>
            <a:custGeom>
              <a:avLst/>
              <a:gdLst/>
              <a:ahLst/>
              <a:cxnLst/>
              <a:rect l="l" t="t" r="r" b="b"/>
              <a:pathLst>
                <a:path w="12192000" h="7620000">
                  <a:moveTo>
                    <a:pt x="12192000" y="0"/>
                  </a:moveTo>
                  <a:lnTo>
                    <a:pt x="0" y="0"/>
                  </a:lnTo>
                  <a:lnTo>
                    <a:pt x="0" y="7620000"/>
                  </a:lnTo>
                  <a:lnTo>
                    <a:pt x="12192000" y="7620000"/>
                  </a:lnTo>
                  <a:lnTo>
                    <a:pt x="12192000" y="6968286"/>
                  </a:lnTo>
                  <a:lnTo>
                    <a:pt x="4783226" y="6968286"/>
                  </a:lnTo>
                  <a:lnTo>
                    <a:pt x="4753569" y="6964501"/>
                  </a:lnTo>
                  <a:lnTo>
                    <a:pt x="4729348" y="6954180"/>
                  </a:lnTo>
                  <a:lnTo>
                    <a:pt x="4713015" y="6938872"/>
                  </a:lnTo>
                  <a:lnTo>
                    <a:pt x="4707026" y="6920128"/>
                  </a:lnTo>
                  <a:lnTo>
                    <a:pt x="4707026" y="6169393"/>
                  </a:lnTo>
                  <a:lnTo>
                    <a:pt x="4713015" y="6150649"/>
                  </a:lnTo>
                  <a:lnTo>
                    <a:pt x="4729348" y="6135341"/>
                  </a:lnTo>
                  <a:lnTo>
                    <a:pt x="4753569" y="6125019"/>
                  </a:lnTo>
                  <a:lnTo>
                    <a:pt x="4783226" y="6121234"/>
                  </a:lnTo>
                  <a:lnTo>
                    <a:pt x="12192000" y="6121234"/>
                  </a:lnTo>
                  <a:lnTo>
                    <a:pt x="12192000" y="6056020"/>
                  </a:lnTo>
                  <a:lnTo>
                    <a:pt x="4783226" y="6056020"/>
                  </a:lnTo>
                  <a:lnTo>
                    <a:pt x="4729348" y="6033135"/>
                  </a:lnTo>
                  <a:lnTo>
                    <a:pt x="4707026" y="5977902"/>
                  </a:lnTo>
                  <a:lnTo>
                    <a:pt x="4707026" y="4760048"/>
                  </a:lnTo>
                  <a:lnTo>
                    <a:pt x="4729348" y="4704800"/>
                  </a:lnTo>
                  <a:lnTo>
                    <a:pt x="4783226" y="4681918"/>
                  </a:lnTo>
                  <a:lnTo>
                    <a:pt x="12192000" y="4681918"/>
                  </a:lnTo>
                  <a:lnTo>
                    <a:pt x="12192000" y="4209211"/>
                  </a:lnTo>
                  <a:lnTo>
                    <a:pt x="2046300" y="4209211"/>
                  </a:lnTo>
                  <a:lnTo>
                    <a:pt x="2009720" y="4164570"/>
                  </a:lnTo>
                  <a:lnTo>
                    <a:pt x="2006599" y="4136123"/>
                  </a:lnTo>
                  <a:lnTo>
                    <a:pt x="2006599" y="3755237"/>
                  </a:lnTo>
                  <a:lnTo>
                    <a:pt x="2018230" y="3703564"/>
                  </a:lnTo>
                  <a:lnTo>
                    <a:pt x="12192000" y="3682161"/>
                  </a:lnTo>
                  <a:lnTo>
                    <a:pt x="12192000" y="3476650"/>
                  </a:lnTo>
                  <a:lnTo>
                    <a:pt x="3500526" y="3476650"/>
                  </a:lnTo>
                  <a:lnTo>
                    <a:pt x="3453932" y="3471283"/>
                  </a:lnTo>
                  <a:lnTo>
                    <a:pt x="3411161" y="3455995"/>
                  </a:lnTo>
                  <a:lnTo>
                    <a:pt x="3373432" y="3432007"/>
                  </a:lnTo>
                  <a:lnTo>
                    <a:pt x="3341965" y="3400538"/>
                  </a:lnTo>
                  <a:lnTo>
                    <a:pt x="3317978" y="3362809"/>
                  </a:lnTo>
                  <a:lnTo>
                    <a:pt x="3302692" y="3320040"/>
                  </a:lnTo>
                  <a:lnTo>
                    <a:pt x="3297326" y="3273450"/>
                  </a:lnTo>
                  <a:lnTo>
                    <a:pt x="3297326" y="1903768"/>
                  </a:lnTo>
                  <a:lnTo>
                    <a:pt x="3302692" y="1857178"/>
                  </a:lnTo>
                  <a:lnTo>
                    <a:pt x="3317978" y="1814408"/>
                  </a:lnTo>
                  <a:lnTo>
                    <a:pt x="3341965" y="1776679"/>
                  </a:lnTo>
                  <a:lnTo>
                    <a:pt x="3373432" y="1745211"/>
                  </a:lnTo>
                  <a:lnTo>
                    <a:pt x="3411161" y="1721222"/>
                  </a:lnTo>
                  <a:lnTo>
                    <a:pt x="3453932" y="1705935"/>
                  </a:lnTo>
                  <a:lnTo>
                    <a:pt x="3500526" y="1700568"/>
                  </a:lnTo>
                  <a:lnTo>
                    <a:pt x="12192000" y="1700568"/>
                  </a:lnTo>
                  <a:lnTo>
                    <a:pt x="12192000" y="0"/>
                  </a:lnTo>
                  <a:close/>
                </a:path>
                <a:path w="12192000" h="7620000">
                  <a:moveTo>
                    <a:pt x="12192000" y="6121234"/>
                  </a:moveTo>
                  <a:lnTo>
                    <a:pt x="7145426" y="6121234"/>
                  </a:lnTo>
                  <a:lnTo>
                    <a:pt x="7175083" y="6125019"/>
                  </a:lnTo>
                  <a:lnTo>
                    <a:pt x="7199304" y="6135341"/>
                  </a:lnTo>
                  <a:lnTo>
                    <a:pt x="7215636" y="6150649"/>
                  </a:lnTo>
                  <a:lnTo>
                    <a:pt x="7221626" y="6169393"/>
                  </a:lnTo>
                  <a:lnTo>
                    <a:pt x="7221626" y="6920128"/>
                  </a:lnTo>
                  <a:lnTo>
                    <a:pt x="7215636" y="6938872"/>
                  </a:lnTo>
                  <a:lnTo>
                    <a:pt x="7199304" y="6954180"/>
                  </a:lnTo>
                  <a:lnTo>
                    <a:pt x="7175083" y="6964501"/>
                  </a:lnTo>
                  <a:lnTo>
                    <a:pt x="7145426" y="6968286"/>
                  </a:lnTo>
                  <a:lnTo>
                    <a:pt x="12192000" y="6968286"/>
                  </a:lnTo>
                  <a:lnTo>
                    <a:pt x="12192000" y="6121234"/>
                  </a:lnTo>
                  <a:close/>
                </a:path>
                <a:path w="12192000" h="7620000">
                  <a:moveTo>
                    <a:pt x="12192000" y="4681918"/>
                  </a:moveTo>
                  <a:lnTo>
                    <a:pt x="7145426" y="4681918"/>
                  </a:lnTo>
                  <a:lnTo>
                    <a:pt x="7175083" y="4688057"/>
                  </a:lnTo>
                  <a:lnTo>
                    <a:pt x="7199304" y="4704800"/>
                  </a:lnTo>
                  <a:lnTo>
                    <a:pt x="7215636" y="4729635"/>
                  </a:lnTo>
                  <a:lnTo>
                    <a:pt x="7221626" y="4760048"/>
                  </a:lnTo>
                  <a:lnTo>
                    <a:pt x="7221626" y="5977902"/>
                  </a:lnTo>
                  <a:lnTo>
                    <a:pt x="7215636" y="6008303"/>
                  </a:lnTo>
                  <a:lnTo>
                    <a:pt x="7199304" y="6033135"/>
                  </a:lnTo>
                  <a:lnTo>
                    <a:pt x="7175083" y="6049879"/>
                  </a:lnTo>
                  <a:lnTo>
                    <a:pt x="7145426" y="6056020"/>
                  </a:lnTo>
                  <a:lnTo>
                    <a:pt x="12192000" y="6056020"/>
                  </a:lnTo>
                  <a:lnTo>
                    <a:pt x="12192000" y="4681918"/>
                  </a:lnTo>
                  <a:close/>
                </a:path>
                <a:path w="12192000" h="7620000">
                  <a:moveTo>
                    <a:pt x="12192000" y="3682161"/>
                  </a:moveTo>
                  <a:lnTo>
                    <a:pt x="6331026" y="3682161"/>
                  </a:lnTo>
                  <a:lnTo>
                    <a:pt x="6346482" y="3687904"/>
                  </a:lnTo>
                  <a:lnTo>
                    <a:pt x="6359101" y="3703564"/>
                  </a:lnTo>
                  <a:lnTo>
                    <a:pt x="6367607" y="3726792"/>
                  </a:lnTo>
                  <a:lnTo>
                    <a:pt x="6370726" y="3755237"/>
                  </a:lnTo>
                  <a:lnTo>
                    <a:pt x="6370726" y="4136123"/>
                  </a:lnTo>
                  <a:lnTo>
                    <a:pt x="6367607" y="4164570"/>
                  </a:lnTo>
                  <a:lnTo>
                    <a:pt x="6359101" y="4187802"/>
                  </a:lnTo>
                  <a:lnTo>
                    <a:pt x="6346482" y="4203467"/>
                  </a:lnTo>
                  <a:lnTo>
                    <a:pt x="6331026" y="4209211"/>
                  </a:lnTo>
                  <a:lnTo>
                    <a:pt x="12192000" y="4209211"/>
                  </a:lnTo>
                  <a:lnTo>
                    <a:pt x="12192000" y="3682161"/>
                  </a:lnTo>
                  <a:close/>
                </a:path>
                <a:path w="12192000" h="7620000">
                  <a:moveTo>
                    <a:pt x="12192000" y="1700568"/>
                  </a:moveTo>
                  <a:lnTo>
                    <a:pt x="5557926" y="1700568"/>
                  </a:lnTo>
                  <a:lnTo>
                    <a:pt x="5604520" y="1705935"/>
                  </a:lnTo>
                  <a:lnTo>
                    <a:pt x="5647291" y="1721222"/>
                  </a:lnTo>
                  <a:lnTo>
                    <a:pt x="5685020" y="1745211"/>
                  </a:lnTo>
                  <a:lnTo>
                    <a:pt x="5716487" y="1776679"/>
                  </a:lnTo>
                  <a:lnTo>
                    <a:pt x="5740473" y="1814408"/>
                  </a:lnTo>
                  <a:lnTo>
                    <a:pt x="5755760" y="1857178"/>
                  </a:lnTo>
                  <a:lnTo>
                    <a:pt x="5761126" y="1903768"/>
                  </a:lnTo>
                  <a:lnTo>
                    <a:pt x="5761126" y="3273450"/>
                  </a:lnTo>
                  <a:lnTo>
                    <a:pt x="5755760" y="3320040"/>
                  </a:lnTo>
                  <a:lnTo>
                    <a:pt x="5740473" y="3362809"/>
                  </a:lnTo>
                  <a:lnTo>
                    <a:pt x="5716487" y="3400538"/>
                  </a:lnTo>
                  <a:lnTo>
                    <a:pt x="5685020" y="3432007"/>
                  </a:lnTo>
                  <a:lnTo>
                    <a:pt x="5647291" y="3455995"/>
                  </a:lnTo>
                  <a:lnTo>
                    <a:pt x="5604520" y="3471283"/>
                  </a:lnTo>
                  <a:lnTo>
                    <a:pt x="5557926" y="3476650"/>
                  </a:lnTo>
                  <a:lnTo>
                    <a:pt x="12192000" y="3476650"/>
                  </a:lnTo>
                  <a:lnTo>
                    <a:pt x="12192000" y="1700568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7023" y="6121232"/>
              <a:ext cx="2514600" cy="847090"/>
            </a:xfrm>
            <a:custGeom>
              <a:avLst/>
              <a:gdLst/>
              <a:ahLst/>
              <a:cxnLst/>
              <a:rect l="l" t="t" r="r" b="b"/>
              <a:pathLst>
                <a:path w="2514600" h="847090">
                  <a:moveTo>
                    <a:pt x="2438400" y="0"/>
                  </a:moveTo>
                  <a:lnTo>
                    <a:pt x="76200" y="0"/>
                  </a:lnTo>
                  <a:lnTo>
                    <a:pt x="46543" y="3784"/>
                  </a:lnTo>
                  <a:lnTo>
                    <a:pt x="22321" y="14106"/>
                  </a:lnTo>
                  <a:lnTo>
                    <a:pt x="5989" y="29414"/>
                  </a:lnTo>
                  <a:lnTo>
                    <a:pt x="0" y="48158"/>
                  </a:lnTo>
                  <a:lnTo>
                    <a:pt x="0" y="798893"/>
                  </a:lnTo>
                  <a:lnTo>
                    <a:pt x="5989" y="817637"/>
                  </a:lnTo>
                  <a:lnTo>
                    <a:pt x="22321" y="832945"/>
                  </a:lnTo>
                  <a:lnTo>
                    <a:pt x="46543" y="843266"/>
                  </a:lnTo>
                  <a:lnTo>
                    <a:pt x="76200" y="847051"/>
                  </a:lnTo>
                  <a:lnTo>
                    <a:pt x="2438400" y="847051"/>
                  </a:lnTo>
                  <a:lnTo>
                    <a:pt x="2468056" y="843266"/>
                  </a:lnTo>
                  <a:lnTo>
                    <a:pt x="2492278" y="832945"/>
                  </a:lnTo>
                  <a:lnTo>
                    <a:pt x="2508610" y="817637"/>
                  </a:lnTo>
                  <a:lnTo>
                    <a:pt x="2514600" y="798893"/>
                  </a:lnTo>
                  <a:lnTo>
                    <a:pt x="2514600" y="48158"/>
                  </a:lnTo>
                  <a:lnTo>
                    <a:pt x="2508610" y="29414"/>
                  </a:lnTo>
                  <a:lnTo>
                    <a:pt x="2492278" y="14106"/>
                  </a:lnTo>
                  <a:lnTo>
                    <a:pt x="2468056" y="3784"/>
                  </a:lnTo>
                  <a:lnTo>
                    <a:pt x="24384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7023" y="4681915"/>
              <a:ext cx="2514600" cy="1374140"/>
            </a:xfrm>
            <a:custGeom>
              <a:avLst/>
              <a:gdLst/>
              <a:ahLst/>
              <a:cxnLst/>
              <a:rect l="l" t="t" r="r" b="b"/>
              <a:pathLst>
                <a:path w="2514600" h="1374139">
                  <a:moveTo>
                    <a:pt x="2438400" y="0"/>
                  </a:moveTo>
                  <a:lnTo>
                    <a:pt x="76200" y="0"/>
                  </a:lnTo>
                  <a:lnTo>
                    <a:pt x="46543" y="6139"/>
                  </a:lnTo>
                  <a:lnTo>
                    <a:pt x="22321" y="22882"/>
                  </a:lnTo>
                  <a:lnTo>
                    <a:pt x="5989" y="47716"/>
                  </a:lnTo>
                  <a:lnTo>
                    <a:pt x="0" y="78130"/>
                  </a:lnTo>
                  <a:lnTo>
                    <a:pt x="0" y="1295984"/>
                  </a:lnTo>
                  <a:lnTo>
                    <a:pt x="5989" y="1326385"/>
                  </a:lnTo>
                  <a:lnTo>
                    <a:pt x="22321" y="1351216"/>
                  </a:lnTo>
                  <a:lnTo>
                    <a:pt x="46543" y="1367961"/>
                  </a:lnTo>
                  <a:lnTo>
                    <a:pt x="76200" y="1374101"/>
                  </a:lnTo>
                  <a:lnTo>
                    <a:pt x="2438400" y="1374101"/>
                  </a:lnTo>
                  <a:lnTo>
                    <a:pt x="2468056" y="1367961"/>
                  </a:lnTo>
                  <a:lnTo>
                    <a:pt x="2492278" y="1351216"/>
                  </a:lnTo>
                  <a:lnTo>
                    <a:pt x="2508610" y="1326385"/>
                  </a:lnTo>
                  <a:lnTo>
                    <a:pt x="2514600" y="1295984"/>
                  </a:lnTo>
                  <a:lnTo>
                    <a:pt x="2514600" y="78130"/>
                  </a:lnTo>
                  <a:lnTo>
                    <a:pt x="2508610" y="47716"/>
                  </a:lnTo>
                  <a:lnTo>
                    <a:pt x="2492278" y="22882"/>
                  </a:lnTo>
                  <a:lnTo>
                    <a:pt x="2468056" y="6139"/>
                  </a:lnTo>
                  <a:lnTo>
                    <a:pt x="24384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97323" y="1700565"/>
              <a:ext cx="2463800" cy="1776095"/>
            </a:xfrm>
            <a:custGeom>
              <a:avLst/>
              <a:gdLst/>
              <a:ahLst/>
              <a:cxnLst/>
              <a:rect l="l" t="t" r="r" b="b"/>
              <a:pathLst>
                <a:path w="2463800" h="1776095">
                  <a:moveTo>
                    <a:pt x="2260600" y="0"/>
                  </a:moveTo>
                  <a:lnTo>
                    <a:pt x="203200" y="0"/>
                  </a:lnTo>
                  <a:lnTo>
                    <a:pt x="156606" y="5367"/>
                  </a:lnTo>
                  <a:lnTo>
                    <a:pt x="113835" y="20654"/>
                  </a:lnTo>
                  <a:lnTo>
                    <a:pt x="76106" y="44642"/>
                  </a:lnTo>
                  <a:lnTo>
                    <a:pt x="44638" y="76111"/>
                  </a:lnTo>
                  <a:lnTo>
                    <a:pt x="20652" y="113840"/>
                  </a:lnTo>
                  <a:lnTo>
                    <a:pt x="5366" y="156610"/>
                  </a:lnTo>
                  <a:lnTo>
                    <a:pt x="0" y="203200"/>
                  </a:lnTo>
                  <a:lnTo>
                    <a:pt x="0" y="1572882"/>
                  </a:lnTo>
                  <a:lnTo>
                    <a:pt x="5366" y="1619471"/>
                  </a:lnTo>
                  <a:lnTo>
                    <a:pt x="20652" y="1662241"/>
                  </a:lnTo>
                  <a:lnTo>
                    <a:pt x="44638" y="1699970"/>
                  </a:lnTo>
                  <a:lnTo>
                    <a:pt x="76106" y="1731439"/>
                  </a:lnTo>
                  <a:lnTo>
                    <a:pt x="113835" y="1755427"/>
                  </a:lnTo>
                  <a:lnTo>
                    <a:pt x="156606" y="1770715"/>
                  </a:lnTo>
                  <a:lnTo>
                    <a:pt x="203200" y="1776082"/>
                  </a:lnTo>
                  <a:lnTo>
                    <a:pt x="2260600" y="1776082"/>
                  </a:lnTo>
                  <a:lnTo>
                    <a:pt x="2307193" y="1770715"/>
                  </a:lnTo>
                  <a:lnTo>
                    <a:pt x="2349964" y="1755427"/>
                  </a:lnTo>
                  <a:lnTo>
                    <a:pt x="2387693" y="1731439"/>
                  </a:lnTo>
                  <a:lnTo>
                    <a:pt x="2419161" y="1699970"/>
                  </a:lnTo>
                  <a:lnTo>
                    <a:pt x="2443147" y="1662241"/>
                  </a:lnTo>
                  <a:lnTo>
                    <a:pt x="2458433" y="1619471"/>
                  </a:lnTo>
                  <a:lnTo>
                    <a:pt x="2463800" y="1572882"/>
                  </a:lnTo>
                  <a:lnTo>
                    <a:pt x="2463800" y="203200"/>
                  </a:lnTo>
                  <a:lnTo>
                    <a:pt x="2458433" y="156610"/>
                  </a:lnTo>
                  <a:lnTo>
                    <a:pt x="2443147" y="113840"/>
                  </a:lnTo>
                  <a:lnTo>
                    <a:pt x="2419161" y="76111"/>
                  </a:lnTo>
                  <a:lnTo>
                    <a:pt x="2387693" y="44642"/>
                  </a:lnTo>
                  <a:lnTo>
                    <a:pt x="2349964" y="20654"/>
                  </a:lnTo>
                  <a:lnTo>
                    <a:pt x="2307193" y="5367"/>
                  </a:lnTo>
                  <a:lnTo>
                    <a:pt x="22606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4123" y="2461599"/>
              <a:ext cx="254000" cy="254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61123" y="2588599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3736" y="3818681"/>
              <a:ext cx="254000" cy="254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624" y="5251480"/>
              <a:ext cx="254000" cy="254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624" y="6417748"/>
              <a:ext cx="254000" cy="254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70723" y="3945681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21624" y="5368955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21624" y="6544747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94663" y="2243534"/>
            <a:ext cx="4555594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시작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전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알면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좋은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가장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기초적인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정보들을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쉽게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접근할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로그인/회원가입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섹션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옆에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두었습니다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09560" y="3777296"/>
            <a:ext cx="4525962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게임에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도움이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되는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혜택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및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달성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보상을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눈에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띌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색이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다른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배너로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가로질렀습니다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31375" y="5358638"/>
            <a:ext cx="3875464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이용권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결제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링크를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메인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페이지에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둠으로써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클릭을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두세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번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해야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하던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것을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번으로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줄였습니다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31375" y="6664994"/>
            <a:ext cx="3767519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캐시샵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섹션에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게임과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관련된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사이트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링크를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배치해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자연스럽게</a:t>
            </a:r>
            <a:r>
              <a:rPr sz="1333" spc="28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관심이</a:t>
            </a:r>
            <a:r>
              <a:rPr sz="1333" spc="28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가도록</a:t>
            </a:r>
            <a:r>
              <a:rPr sz="1333" spc="33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하였습니다</a:t>
            </a:r>
            <a:endParaRPr sz="1333">
              <a:latin typeface="Source Han Serif KR"/>
              <a:cs typeface="Source Han Serif KR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208301" y="-423167"/>
            <a:ext cx="11337835" cy="4698111"/>
            <a:chOff x="1987548" y="0"/>
            <a:chExt cx="10204450" cy="4228465"/>
          </a:xfrm>
        </p:grpSpPr>
        <p:sp>
          <p:nvSpPr>
            <p:cNvPr id="21" name="object 21"/>
            <p:cNvSpPr/>
            <p:nvPr/>
          </p:nvSpPr>
          <p:spPr>
            <a:xfrm>
              <a:off x="2006598" y="3682156"/>
              <a:ext cx="4364355" cy="527050"/>
            </a:xfrm>
            <a:custGeom>
              <a:avLst/>
              <a:gdLst/>
              <a:ahLst/>
              <a:cxnLst/>
              <a:rect l="l" t="t" r="r" b="b"/>
              <a:pathLst>
                <a:path w="4364355" h="527050">
                  <a:moveTo>
                    <a:pt x="4324426" y="0"/>
                  </a:moveTo>
                  <a:lnTo>
                    <a:pt x="39700" y="0"/>
                  </a:lnTo>
                  <a:lnTo>
                    <a:pt x="24249" y="5742"/>
                  </a:lnTo>
                  <a:lnTo>
                    <a:pt x="11630" y="21402"/>
                  </a:lnTo>
                  <a:lnTo>
                    <a:pt x="3120" y="44630"/>
                  </a:lnTo>
                  <a:lnTo>
                    <a:pt x="0" y="73075"/>
                  </a:lnTo>
                  <a:lnTo>
                    <a:pt x="0" y="453961"/>
                  </a:lnTo>
                  <a:lnTo>
                    <a:pt x="3120" y="482408"/>
                  </a:lnTo>
                  <a:lnTo>
                    <a:pt x="11630" y="505640"/>
                  </a:lnTo>
                  <a:lnTo>
                    <a:pt x="24249" y="521305"/>
                  </a:lnTo>
                  <a:lnTo>
                    <a:pt x="39700" y="527050"/>
                  </a:lnTo>
                  <a:lnTo>
                    <a:pt x="4324426" y="527050"/>
                  </a:lnTo>
                  <a:lnTo>
                    <a:pt x="4339882" y="521305"/>
                  </a:lnTo>
                  <a:lnTo>
                    <a:pt x="4352501" y="505640"/>
                  </a:lnTo>
                  <a:lnTo>
                    <a:pt x="4361007" y="482408"/>
                  </a:lnTo>
                  <a:lnTo>
                    <a:pt x="4364126" y="453961"/>
                  </a:lnTo>
                  <a:lnTo>
                    <a:pt x="4364126" y="73075"/>
                  </a:lnTo>
                  <a:lnTo>
                    <a:pt x="4361007" y="44630"/>
                  </a:lnTo>
                  <a:lnTo>
                    <a:pt x="4352501" y="21402"/>
                  </a:lnTo>
                  <a:lnTo>
                    <a:pt x="4339882" y="5742"/>
                  </a:lnTo>
                  <a:lnTo>
                    <a:pt x="4324426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87167" y="0"/>
              <a:ext cx="3105150" cy="1252220"/>
            </a:xfrm>
            <a:custGeom>
              <a:avLst/>
              <a:gdLst/>
              <a:ahLst/>
              <a:cxnLst/>
              <a:rect l="l" t="t" r="r" b="b"/>
              <a:pathLst>
                <a:path w="3105150" h="1252220">
                  <a:moveTo>
                    <a:pt x="3104832" y="0"/>
                  </a:moveTo>
                  <a:lnTo>
                    <a:pt x="0" y="0"/>
                  </a:lnTo>
                  <a:lnTo>
                    <a:pt x="3104832" y="1252016"/>
                  </a:lnTo>
                  <a:lnTo>
                    <a:pt x="3104832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653327" y="-280382"/>
            <a:ext cx="56653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INFO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" y="-423168"/>
            <a:ext cx="13546138" cy="8466336"/>
            <a:chOff x="-5" y="0"/>
            <a:chExt cx="12192000" cy="762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999" y="0"/>
              <a:ext cx="8382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5" y="1"/>
              <a:ext cx="12192000" cy="7620000"/>
            </a:xfrm>
            <a:custGeom>
              <a:avLst/>
              <a:gdLst/>
              <a:ahLst/>
              <a:cxnLst/>
              <a:rect l="l" t="t" r="r" b="b"/>
              <a:pathLst>
                <a:path w="12192000" h="7620000">
                  <a:moveTo>
                    <a:pt x="12192000" y="0"/>
                  </a:moveTo>
                  <a:lnTo>
                    <a:pt x="0" y="0"/>
                  </a:lnTo>
                  <a:lnTo>
                    <a:pt x="0" y="7620000"/>
                  </a:lnTo>
                  <a:lnTo>
                    <a:pt x="12192000" y="7620000"/>
                  </a:lnTo>
                  <a:lnTo>
                    <a:pt x="12192000" y="7129411"/>
                  </a:lnTo>
                  <a:lnTo>
                    <a:pt x="4690732" y="7129411"/>
                  </a:lnTo>
                  <a:lnTo>
                    <a:pt x="4661075" y="7123420"/>
                  </a:lnTo>
                  <a:lnTo>
                    <a:pt x="4636854" y="7107085"/>
                  </a:lnTo>
                  <a:lnTo>
                    <a:pt x="4620521" y="7082863"/>
                  </a:lnTo>
                  <a:lnTo>
                    <a:pt x="4614532" y="7053211"/>
                  </a:lnTo>
                  <a:lnTo>
                    <a:pt x="4614532" y="5707011"/>
                  </a:lnTo>
                  <a:lnTo>
                    <a:pt x="4620521" y="5677349"/>
                  </a:lnTo>
                  <a:lnTo>
                    <a:pt x="4636854" y="5653128"/>
                  </a:lnTo>
                  <a:lnTo>
                    <a:pt x="4661075" y="5636799"/>
                  </a:lnTo>
                  <a:lnTo>
                    <a:pt x="4690732" y="5630811"/>
                  </a:lnTo>
                  <a:lnTo>
                    <a:pt x="12192000" y="5630811"/>
                  </a:lnTo>
                  <a:lnTo>
                    <a:pt x="12192000" y="5338711"/>
                  </a:lnTo>
                  <a:lnTo>
                    <a:pt x="4341482" y="5338711"/>
                  </a:lnTo>
                  <a:lnTo>
                    <a:pt x="4311825" y="5332722"/>
                  </a:lnTo>
                  <a:lnTo>
                    <a:pt x="4287604" y="5316389"/>
                  </a:lnTo>
                  <a:lnTo>
                    <a:pt x="4271271" y="5292168"/>
                  </a:lnTo>
                  <a:lnTo>
                    <a:pt x="4265282" y="5262511"/>
                  </a:lnTo>
                  <a:lnTo>
                    <a:pt x="4265282" y="2570111"/>
                  </a:lnTo>
                  <a:lnTo>
                    <a:pt x="4287604" y="2516228"/>
                  </a:lnTo>
                  <a:lnTo>
                    <a:pt x="4341482" y="2493911"/>
                  </a:lnTo>
                  <a:lnTo>
                    <a:pt x="12192000" y="2493911"/>
                  </a:lnTo>
                  <a:lnTo>
                    <a:pt x="12192000" y="1833511"/>
                  </a:lnTo>
                  <a:lnTo>
                    <a:pt x="4899672" y="1833511"/>
                  </a:lnTo>
                  <a:lnTo>
                    <a:pt x="4870016" y="1827522"/>
                  </a:lnTo>
                  <a:lnTo>
                    <a:pt x="4845794" y="1811189"/>
                  </a:lnTo>
                  <a:lnTo>
                    <a:pt x="4829462" y="1786968"/>
                  </a:lnTo>
                  <a:lnTo>
                    <a:pt x="4823472" y="1757311"/>
                  </a:lnTo>
                  <a:lnTo>
                    <a:pt x="4823472" y="334911"/>
                  </a:lnTo>
                  <a:lnTo>
                    <a:pt x="4829462" y="305249"/>
                  </a:lnTo>
                  <a:lnTo>
                    <a:pt x="4845794" y="281028"/>
                  </a:lnTo>
                  <a:lnTo>
                    <a:pt x="4870016" y="264699"/>
                  </a:lnTo>
                  <a:lnTo>
                    <a:pt x="4899672" y="258711"/>
                  </a:lnTo>
                  <a:lnTo>
                    <a:pt x="12192000" y="258711"/>
                  </a:lnTo>
                  <a:lnTo>
                    <a:pt x="12192000" y="0"/>
                  </a:lnTo>
                  <a:close/>
                </a:path>
                <a:path w="12192000" h="7620000">
                  <a:moveTo>
                    <a:pt x="12192000" y="5630811"/>
                  </a:moveTo>
                  <a:lnTo>
                    <a:pt x="11396332" y="5630811"/>
                  </a:lnTo>
                  <a:lnTo>
                    <a:pt x="11425988" y="5636799"/>
                  </a:lnTo>
                  <a:lnTo>
                    <a:pt x="11450210" y="5653128"/>
                  </a:lnTo>
                  <a:lnTo>
                    <a:pt x="11466542" y="5677349"/>
                  </a:lnTo>
                  <a:lnTo>
                    <a:pt x="11472532" y="5707011"/>
                  </a:lnTo>
                  <a:lnTo>
                    <a:pt x="11472532" y="7053211"/>
                  </a:lnTo>
                  <a:lnTo>
                    <a:pt x="11466542" y="7082863"/>
                  </a:lnTo>
                  <a:lnTo>
                    <a:pt x="11450210" y="7107085"/>
                  </a:lnTo>
                  <a:lnTo>
                    <a:pt x="11425988" y="7123420"/>
                  </a:lnTo>
                  <a:lnTo>
                    <a:pt x="11396332" y="7129411"/>
                  </a:lnTo>
                  <a:lnTo>
                    <a:pt x="12192000" y="7129411"/>
                  </a:lnTo>
                  <a:lnTo>
                    <a:pt x="12192000" y="5630811"/>
                  </a:lnTo>
                  <a:close/>
                </a:path>
                <a:path w="12192000" h="7620000">
                  <a:moveTo>
                    <a:pt x="12192000" y="2493911"/>
                  </a:moveTo>
                  <a:lnTo>
                    <a:pt x="11745582" y="2493911"/>
                  </a:lnTo>
                  <a:lnTo>
                    <a:pt x="11775238" y="2499899"/>
                  </a:lnTo>
                  <a:lnTo>
                    <a:pt x="11799460" y="2516228"/>
                  </a:lnTo>
                  <a:lnTo>
                    <a:pt x="11815792" y="2540449"/>
                  </a:lnTo>
                  <a:lnTo>
                    <a:pt x="11821782" y="2570111"/>
                  </a:lnTo>
                  <a:lnTo>
                    <a:pt x="11821782" y="5262511"/>
                  </a:lnTo>
                  <a:lnTo>
                    <a:pt x="11815792" y="5292168"/>
                  </a:lnTo>
                  <a:lnTo>
                    <a:pt x="11799460" y="5316389"/>
                  </a:lnTo>
                  <a:lnTo>
                    <a:pt x="11775238" y="5332722"/>
                  </a:lnTo>
                  <a:lnTo>
                    <a:pt x="11745582" y="5338711"/>
                  </a:lnTo>
                  <a:lnTo>
                    <a:pt x="12192000" y="5338711"/>
                  </a:lnTo>
                  <a:lnTo>
                    <a:pt x="12192000" y="2493911"/>
                  </a:lnTo>
                  <a:close/>
                </a:path>
                <a:path w="12192000" h="7620000">
                  <a:moveTo>
                    <a:pt x="12192000" y="258711"/>
                  </a:moveTo>
                  <a:lnTo>
                    <a:pt x="11187391" y="258711"/>
                  </a:lnTo>
                  <a:lnTo>
                    <a:pt x="11217048" y="264699"/>
                  </a:lnTo>
                  <a:lnTo>
                    <a:pt x="11241270" y="281028"/>
                  </a:lnTo>
                  <a:lnTo>
                    <a:pt x="11257602" y="305249"/>
                  </a:lnTo>
                  <a:lnTo>
                    <a:pt x="11263591" y="334911"/>
                  </a:lnTo>
                  <a:lnTo>
                    <a:pt x="11263591" y="1757311"/>
                  </a:lnTo>
                  <a:lnTo>
                    <a:pt x="11257602" y="1786968"/>
                  </a:lnTo>
                  <a:lnTo>
                    <a:pt x="11241270" y="1811189"/>
                  </a:lnTo>
                  <a:lnTo>
                    <a:pt x="11217048" y="1827522"/>
                  </a:lnTo>
                  <a:lnTo>
                    <a:pt x="11187391" y="1833511"/>
                  </a:lnTo>
                  <a:lnTo>
                    <a:pt x="12192000" y="1833511"/>
                  </a:lnTo>
                  <a:lnTo>
                    <a:pt x="12192000" y="258711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3470" y="258712"/>
              <a:ext cx="6440170" cy="1574800"/>
            </a:xfrm>
            <a:custGeom>
              <a:avLst/>
              <a:gdLst/>
              <a:ahLst/>
              <a:cxnLst/>
              <a:rect l="l" t="t" r="r" b="b"/>
              <a:pathLst>
                <a:path w="6440170" h="1574800">
                  <a:moveTo>
                    <a:pt x="76200" y="1574799"/>
                  </a:moveTo>
                  <a:lnTo>
                    <a:pt x="6363919" y="1574799"/>
                  </a:lnTo>
                  <a:lnTo>
                    <a:pt x="6393575" y="1568808"/>
                  </a:lnTo>
                  <a:lnTo>
                    <a:pt x="6417797" y="1552473"/>
                  </a:lnTo>
                  <a:lnTo>
                    <a:pt x="6434129" y="1528251"/>
                  </a:lnTo>
                  <a:lnTo>
                    <a:pt x="6440119" y="1498599"/>
                  </a:lnTo>
                  <a:lnTo>
                    <a:pt x="6440119" y="76199"/>
                  </a:lnTo>
                  <a:lnTo>
                    <a:pt x="6434129" y="46537"/>
                  </a:lnTo>
                  <a:lnTo>
                    <a:pt x="6417797" y="22317"/>
                  </a:lnTo>
                  <a:lnTo>
                    <a:pt x="6393575" y="5987"/>
                  </a:lnTo>
                  <a:lnTo>
                    <a:pt x="6363919" y="0"/>
                  </a:lnTo>
                  <a:lnTo>
                    <a:pt x="76200" y="0"/>
                  </a:lnTo>
                  <a:lnTo>
                    <a:pt x="46543" y="5987"/>
                  </a:lnTo>
                  <a:lnTo>
                    <a:pt x="22321" y="22317"/>
                  </a:lnTo>
                  <a:lnTo>
                    <a:pt x="5989" y="46537"/>
                  </a:lnTo>
                  <a:lnTo>
                    <a:pt x="0" y="76199"/>
                  </a:lnTo>
                  <a:lnTo>
                    <a:pt x="0" y="1498599"/>
                  </a:lnTo>
                  <a:lnTo>
                    <a:pt x="5989" y="1528251"/>
                  </a:lnTo>
                  <a:lnTo>
                    <a:pt x="22321" y="1552473"/>
                  </a:lnTo>
                  <a:lnTo>
                    <a:pt x="46543" y="1568808"/>
                  </a:lnTo>
                  <a:lnTo>
                    <a:pt x="76200" y="1574799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65277" y="2493912"/>
              <a:ext cx="7556500" cy="2844800"/>
            </a:xfrm>
            <a:custGeom>
              <a:avLst/>
              <a:gdLst/>
              <a:ahLst/>
              <a:cxnLst/>
              <a:rect l="l" t="t" r="r" b="b"/>
              <a:pathLst>
                <a:path w="7556500" h="2844800">
                  <a:moveTo>
                    <a:pt x="7480300" y="0"/>
                  </a:moveTo>
                  <a:lnTo>
                    <a:pt x="76200" y="0"/>
                  </a:lnTo>
                  <a:lnTo>
                    <a:pt x="46543" y="5987"/>
                  </a:lnTo>
                  <a:lnTo>
                    <a:pt x="22321" y="22317"/>
                  </a:lnTo>
                  <a:lnTo>
                    <a:pt x="5989" y="46537"/>
                  </a:lnTo>
                  <a:lnTo>
                    <a:pt x="0" y="76200"/>
                  </a:lnTo>
                  <a:lnTo>
                    <a:pt x="0" y="2768600"/>
                  </a:lnTo>
                  <a:lnTo>
                    <a:pt x="5989" y="2798251"/>
                  </a:lnTo>
                  <a:lnTo>
                    <a:pt x="22321" y="2822473"/>
                  </a:lnTo>
                  <a:lnTo>
                    <a:pt x="46543" y="2838808"/>
                  </a:lnTo>
                  <a:lnTo>
                    <a:pt x="76200" y="2844800"/>
                  </a:lnTo>
                  <a:lnTo>
                    <a:pt x="7480300" y="2844800"/>
                  </a:lnTo>
                  <a:lnTo>
                    <a:pt x="7509956" y="2838808"/>
                  </a:lnTo>
                  <a:lnTo>
                    <a:pt x="7534178" y="2822473"/>
                  </a:lnTo>
                  <a:lnTo>
                    <a:pt x="7550510" y="2798251"/>
                  </a:lnTo>
                  <a:lnTo>
                    <a:pt x="7556500" y="2768600"/>
                  </a:lnTo>
                  <a:lnTo>
                    <a:pt x="7556500" y="76200"/>
                  </a:lnTo>
                  <a:lnTo>
                    <a:pt x="7550510" y="46537"/>
                  </a:lnTo>
                  <a:lnTo>
                    <a:pt x="7534178" y="22317"/>
                  </a:lnTo>
                  <a:lnTo>
                    <a:pt x="7509956" y="5987"/>
                  </a:lnTo>
                  <a:lnTo>
                    <a:pt x="74803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14527" y="5630812"/>
              <a:ext cx="6858000" cy="1498600"/>
            </a:xfrm>
            <a:custGeom>
              <a:avLst/>
              <a:gdLst/>
              <a:ahLst/>
              <a:cxnLst/>
              <a:rect l="l" t="t" r="r" b="b"/>
              <a:pathLst>
                <a:path w="6858000" h="1498600">
                  <a:moveTo>
                    <a:pt x="6781800" y="0"/>
                  </a:moveTo>
                  <a:lnTo>
                    <a:pt x="76200" y="0"/>
                  </a:lnTo>
                  <a:lnTo>
                    <a:pt x="46543" y="5987"/>
                  </a:lnTo>
                  <a:lnTo>
                    <a:pt x="22321" y="22317"/>
                  </a:lnTo>
                  <a:lnTo>
                    <a:pt x="5989" y="46537"/>
                  </a:lnTo>
                  <a:lnTo>
                    <a:pt x="0" y="76200"/>
                  </a:lnTo>
                  <a:lnTo>
                    <a:pt x="0" y="1422400"/>
                  </a:lnTo>
                  <a:lnTo>
                    <a:pt x="5989" y="1452056"/>
                  </a:lnTo>
                  <a:lnTo>
                    <a:pt x="22321" y="1476278"/>
                  </a:lnTo>
                  <a:lnTo>
                    <a:pt x="46543" y="1492610"/>
                  </a:lnTo>
                  <a:lnTo>
                    <a:pt x="76200" y="1498600"/>
                  </a:lnTo>
                  <a:lnTo>
                    <a:pt x="6781800" y="1498600"/>
                  </a:lnTo>
                  <a:lnTo>
                    <a:pt x="6811456" y="1492610"/>
                  </a:lnTo>
                  <a:lnTo>
                    <a:pt x="6835678" y="1476278"/>
                  </a:lnTo>
                  <a:lnTo>
                    <a:pt x="6852010" y="1452056"/>
                  </a:lnTo>
                  <a:lnTo>
                    <a:pt x="6858000" y="1422400"/>
                  </a:lnTo>
                  <a:lnTo>
                    <a:pt x="6858000" y="76200"/>
                  </a:lnTo>
                  <a:lnTo>
                    <a:pt x="6852010" y="46537"/>
                  </a:lnTo>
                  <a:lnTo>
                    <a:pt x="6835678" y="22317"/>
                  </a:lnTo>
                  <a:lnTo>
                    <a:pt x="6811456" y="5987"/>
                  </a:lnTo>
                  <a:lnTo>
                    <a:pt x="67818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3105150" cy="1252220"/>
            </a:xfrm>
            <a:custGeom>
              <a:avLst/>
              <a:gdLst/>
              <a:ahLst/>
              <a:cxnLst/>
              <a:rect l="l" t="t" r="r" b="b"/>
              <a:pathLst>
                <a:path w="3105150" h="1252220">
                  <a:moveTo>
                    <a:pt x="3104832" y="0"/>
                  </a:moveTo>
                  <a:lnTo>
                    <a:pt x="0" y="0"/>
                  </a:lnTo>
                  <a:lnTo>
                    <a:pt x="0" y="1252029"/>
                  </a:lnTo>
                  <a:lnTo>
                    <a:pt x="3104832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3307" y="-280354"/>
            <a:ext cx="56653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INFO</a:t>
            </a:r>
            <a:endParaRPr sz="1778">
              <a:latin typeface="Dotum"/>
              <a:cs typeface="Dot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97906" y="598028"/>
            <a:ext cx="903076" cy="6208646"/>
            <a:chOff x="4138277" y="919112"/>
            <a:chExt cx="812800" cy="5588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6470" y="919112"/>
              <a:ext cx="254000" cy="254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8277" y="3683000"/>
              <a:ext cx="254000" cy="254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7527" y="6253112"/>
              <a:ext cx="254000" cy="2540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1223" y="1120098"/>
            <a:ext cx="4038442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최신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이슈를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한눈에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배너입니다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98458" y="739134"/>
            <a:ext cx="860744" cy="363347"/>
          </a:xfrm>
          <a:custGeom>
            <a:avLst/>
            <a:gdLst/>
            <a:ahLst/>
            <a:cxnLst/>
            <a:rect l="l" t="t" r="r" b="b"/>
            <a:pathLst>
              <a:path w="774700" h="327025">
                <a:moveTo>
                  <a:pt x="0" y="327024"/>
                </a:moveTo>
                <a:lnTo>
                  <a:pt x="0" y="0"/>
                </a:lnTo>
                <a:lnTo>
                  <a:pt x="774700" y="0"/>
                </a:lnTo>
              </a:path>
            </a:pathLst>
          </a:custGeom>
          <a:ln w="38100">
            <a:solidFill>
              <a:srgbClr val="4873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4513" y="4078625"/>
            <a:ext cx="4200714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5644" algn="r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기본적인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시스템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및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정보를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번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더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노출시킴으로써</a:t>
            </a:r>
            <a:endParaRPr sz="1333">
              <a:latin typeface="Source Han Serif KR"/>
              <a:cs typeface="Source Han Serif KR"/>
            </a:endParaRPr>
          </a:p>
          <a:p>
            <a:pPr marR="5644" algn="r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대한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접근성을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올렸습니다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9668" y="6230427"/>
            <a:ext cx="3387945" cy="83473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921209" algn="r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스크린샷/팬아트</a:t>
            </a:r>
            <a:r>
              <a:rPr sz="1333" spc="172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56" dirty="0">
                <a:solidFill>
                  <a:srgbClr val="4873B7"/>
                </a:solidFill>
                <a:latin typeface="Source Han Serif KR"/>
                <a:cs typeface="Source Han Serif KR"/>
              </a:rPr>
              <a:t>외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유저들이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만든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영상도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메인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노출하여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대한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유저들의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흥미와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애정을</a:t>
            </a:r>
            <a:endParaRPr sz="1333">
              <a:latin typeface="Source Han Serif KR"/>
              <a:cs typeface="Source Han Serif KR"/>
            </a:endParaRPr>
          </a:p>
          <a:p>
            <a:pPr marR="5644" algn="r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높일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있는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효과를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기대하였습니다</a:t>
            </a:r>
            <a:endParaRPr sz="1333">
              <a:latin typeface="Source Han Serif KR"/>
              <a:cs typeface="Source Han Serif KR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21496" y="3788835"/>
            <a:ext cx="1105561" cy="2898309"/>
            <a:chOff x="3619487" y="3790951"/>
            <a:chExt cx="995044" cy="2608580"/>
          </a:xfrm>
        </p:grpSpPr>
        <p:sp>
          <p:nvSpPr>
            <p:cNvPr id="19" name="object 19"/>
            <p:cNvSpPr/>
            <p:nvPr/>
          </p:nvSpPr>
          <p:spPr>
            <a:xfrm>
              <a:off x="3638537" y="3810001"/>
              <a:ext cx="626745" cy="203835"/>
            </a:xfrm>
            <a:custGeom>
              <a:avLst/>
              <a:gdLst/>
              <a:ahLst/>
              <a:cxnLst/>
              <a:rect l="l" t="t" r="r" b="b"/>
              <a:pathLst>
                <a:path w="626745" h="203835">
                  <a:moveTo>
                    <a:pt x="0" y="203669"/>
                  </a:moveTo>
                  <a:lnTo>
                    <a:pt x="0" y="0"/>
                  </a:lnTo>
                  <a:lnTo>
                    <a:pt x="626745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87787" y="6380112"/>
              <a:ext cx="626745" cy="0"/>
            </a:xfrm>
            <a:custGeom>
              <a:avLst/>
              <a:gdLst/>
              <a:ahLst/>
              <a:cxnLst/>
              <a:rect l="l" t="t" r="r" b="b"/>
              <a:pathLst>
                <a:path w="626745">
                  <a:moveTo>
                    <a:pt x="0" y="0"/>
                  </a:moveTo>
                  <a:lnTo>
                    <a:pt x="626745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7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69" y="0"/>
                </a:moveTo>
                <a:lnTo>
                  <a:pt x="0" y="0"/>
                </a:lnTo>
                <a:lnTo>
                  <a:pt x="0" y="7620000"/>
                </a:lnTo>
                <a:lnTo>
                  <a:pt x="4425569" y="7620000"/>
                </a:lnTo>
                <a:lnTo>
                  <a:pt x="4425569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3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615" y="-229037"/>
            <a:ext cx="2846100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5778" spc="-22" dirty="0">
                <a:latin typeface="Source Han Serif KR"/>
                <a:cs typeface="Source Han Serif KR"/>
              </a:rPr>
              <a:t>전체화면</a:t>
            </a:r>
            <a:endParaRPr sz="5778">
              <a:latin typeface="Source Han Serif KR"/>
              <a:cs typeface="Source Han Serif K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80888" y="5927851"/>
            <a:ext cx="3150888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085134">
              <a:spcBef>
                <a:spcPts val="111"/>
              </a:spcBef>
            </a:pPr>
            <a:r>
              <a:rPr sz="5778" spc="494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5778" spc="217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5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1353" y="-423168"/>
            <a:ext cx="12882941" cy="8466336"/>
            <a:chOff x="298229" y="0"/>
            <a:chExt cx="11595100" cy="7620000"/>
          </a:xfrm>
        </p:grpSpPr>
        <p:sp>
          <p:nvSpPr>
            <p:cNvPr id="7" name="object 7"/>
            <p:cNvSpPr/>
            <p:nvPr/>
          </p:nvSpPr>
          <p:spPr>
            <a:xfrm>
              <a:off x="317279" y="1104441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2958" y="317270"/>
              <a:ext cx="8881745" cy="5461000"/>
            </a:xfrm>
            <a:custGeom>
              <a:avLst/>
              <a:gdLst/>
              <a:ahLst/>
              <a:cxnLst/>
              <a:rect l="l" t="t" r="r" b="b"/>
              <a:pathLst>
                <a:path w="8881745" h="5461000">
                  <a:moveTo>
                    <a:pt x="0" y="0"/>
                  </a:moveTo>
                  <a:lnTo>
                    <a:pt x="8881325" y="0"/>
                  </a:lnTo>
                  <a:lnTo>
                    <a:pt x="8881325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89" y="634770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54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71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5608" y="0"/>
              <a:ext cx="3340808" cy="76199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7672" y="528193"/>
              <a:ext cx="1055979" cy="2455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2801" y="767415"/>
              <a:ext cx="112712" cy="24653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62906" y="534084"/>
            <a:ext cx="650497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solidFill>
                  <a:srgbClr val="FFFFFF"/>
                </a:solidFill>
                <a:latin typeface="Dotum"/>
                <a:cs typeface="Dotum"/>
              </a:rPr>
              <a:t>favicon</a:t>
            </a:r>
            <a:endParaRPr sz="1333">
              <a:latin typeface="Dotum"/>
              <a:cs typeface="Dotum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0588" y="532569"/>
            <a:ext cx="292320" cy="292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69390" y="6219953"/>
            <a:ext cx="428961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89"/>
              </a:lnSpc>
            </a:pPr>
            <a:r>
              <a:rPr sz="4889" spc="383" dirty="0">
                <a:solidFill>
                  <a:srgbClr val="FFFFFF"/>
                </a:solidFill>
                <a:latin typeface="Dotum"/>
                <a:cs typeface="Dotum"/>
              </a:rPr>
              <a:t>F</a:t>
            </a:r>
            <a:endParaRPr sz="4889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37022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346187">
              <a:spcBef>
                <a:spcPts val="111"/>
              </a:spcBef>
            </a:pPr>
            <a:r>
              <a:rPr sz="4889" spc="411" dirty="0">
                <a:solidFill>
                  <a:srgbClr val="FFFFFF"/>
                </a:solidFill>
                <a:latin typeface="Dotum"/>
                <a:cs typeface="Dotum"/>
              </a:rPr>
              <a:t>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119" y="-91819"/>
            <a:ext cx="12882941" cy="7803140"/>
            <a:chOff x="298018" y="298226"/>
            <a:chExt cx="11595100" cy="7023100"/>
          </a:xfrm>
        </p:grpSpPr>
        <p:sp>
          <p:nvSpPr>
            <p:cNvPr id="6" name="object 6"/>
            <p:cNvSpPr/>
            <p:nvPr/>
          </p:nvSpPr>
          <p:spPr>
            <a:xfrm>
              <a:off x="317068" y="1104447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23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11958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110" y="0"/>
                  </a:lnTo>
                  <a:lnTo>
                    <a:pt x="8862110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4571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3405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9087" y="548945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56186" y="1025168"/>
            <a:ext cx="9988160" cy="5570144"/>
            <a:chOff x="1490625" y="1303553"/>
            <a:chExt cx="8989695" cy="501332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6136" y="1303553"/>
              <a:ext cx="4303915" cy="50128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1498" y="2628201"/>
              <a:ext cx="4363565" cy="23635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68450" y="445871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130175" y="0"/>
                  </a:moveTo>
                  <a:lnTo>
                    <a:pt x="79504" y="10231"/>
                  </a:lnTo>
                  <a:lnTo>
                    <a:pt x="38126" y="38131"/>
                  </a:lnTo>
                  <a:lnTo>
                    <a:pt x="10229" y="79509"/>
                  </a:lnTo>
                  <a:lnTo>
                    <a:pt x="0" y="130174"/>
                  </a:lnTo>
                  <a:lnTo>
                    <a:pt x="10229" y="180840"/>
                  </a:lnTo>
                  <a:lnTo>
                    <a:pt x="38126" y="222218"/>
                  </a:lnTo>
                  <a:lnTo>
                    <a:pt x="79504" y="250118"/>
                  </a:lnTo>
                  <a:lnTo>
                    <a:pt x="130175" y="260349"/>
                  </a:lnTo>
                  <a:lnTo>
                    <a:pt x="180845" y="250118"/>
                  </a:lnTo>
                  <a:lnTo>
                    <a:pt x="222223" y="222218"/>
                  </a:lnTo>
                  <a:lnTo>
                    <a:pt x="250120" y="180840"/>
                  </a:lnTo>
                  <a:lnTo>
                    <a:pt x="260350" y="130174"/>
                  </a:lnTo>
                  <a:lnTo>
                    <a:pt x="250120" y="79509"/>
                  </a:lnTo>
                  <a:lnTo>
                    <a:pt x="222223" y="38131"/>
                  </a:lnTo>
                  <a:lnTo>
                    <a:pt x="180845" y="10231"/>
                  </a:lnTo>
                  <a:lnTo>
                    <a:pt x="130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9675" y="4588892"/>
              <a:ext cx="488950" cy="807720"/>
            </a:xfrm>
            <a:custGeom>
              <a:avLst/>
              <a:gdLst/>
              <a:ahLst/>
              <a:cxnLst/>
              <a:rect l="l" t="t" r="r" b="b"/>
              <a:pathLst>
                <a:path w="488950" h="807720">
                  <a:moveTo>
                    <a:pt x="0" y="807516"/>
                  </a:moveTo>
                  <a:lnTo>
                    <a:pt x="0" y="356666"/>
                  </a:lnTo>
                  <a:lnTo>
                    <a:pt x="48895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11608" y="5561622"/>
            <a:ext cx="1018077" cy="4787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111">
              <a:spcBef>
                <a:spcPts val="133"/>
              </a:spcBef>
            </a:pPr>
            <a:r>
              <a:rPr sz="1500" dirty="0">
                <a:solidFill>
                  <a:srgbClr val="FFFFFF"/>
                </a:solidFill>
                <a:latin typeface="Source Han Serif KR"/>
                <a:cs typeface="Source Han Serif KR"/>
              </a:rPr>
              <a:t>동영상</a:t>
            </a:r>
            <a:r>
              <a:rPr sz="1500" spc="1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배경</a:t>
            </a:r>
            <a:endParaRPr sz="1500">
              <a:latin typeface="Source Han Serif KR"/>
              <a:cs typeface="Source Han Serif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69652" y="6219939"/>
            <a:ext cx="428961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89"/>
              </a:lnSpc>
            </a:pPr>
            <a:r>
              <a:rPr sz="4889" spc="383" dirty="0">
                <a:solidFill>
                  <a:srgbClr val="FFFFFF"/>
                </a:solidFill>
                <a:latin typeface="Dotum"/>
                <a:cs typeface="Dotum"/>
              </a:rPr>
              <a:t>F</a:t>
            </a:r>
            <a:endParaRPr sz="4889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37284" y="6081655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346187">
              <a:spcBef>
                <a:spcPts val="111"/>
              </a:spcBef>
            </a:pPr>
            <a:r>
              <a:rPr sz="4889" spc="411" dirty="0">
                <a:solidFill>
                  <a:srgbClr val="FFFFFF"/>
                </a:solidFill>
                <a:latin typeface="Dotum"/>
                <a:cs typeface="Dotum"/>
              </a:rPr>
              <a:t>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360" y="-91819"/>
            <a:ext cx="12883647" cy="7803140"/>
            <a:chOff x="298235" y="298226"/>
            <a:chExt cx="11595735" cy="7023100"/>
          </a:xfrm>
        </p:grpSpPr>
        <p:sp>
          <p:nvSpPr>
            <p:cNvPr id="6" name="object 6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12194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656440" y="666633"/>
            <a:ext cx="9988160" cy="6286960"/>
            <a:chOff x="1490854" y="980859"/>
            <a:chExt cx="8989695" cy="565848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6365" y="980859"/>
              <a:ext cx="4303915" cy="56582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1728" y="2628341"/>
              <a:ext cx="4362999" cy="23632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68679" y="4434433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130175" y="0"/>
                  </a:moveTo>
                  <a:lnTo>
                    <a:pt x="79504" y="10231"/>
                  </a:lnTo>
                  <a:lnTo>
                    <a:pt x="38126" y="38131"/>
                  </a:lnTo>
                  <a:lnTo>
                    <a:pt x="10229" y="79509"/>
                  </a:lnTo>
                  <a:lnTo>
                    <a:pt x="0" y="130175"/>
                  </a:lnTo>
                  <a:lnTo>
                    <a:pt x="10229" y="180840"/>
                  </a:lnTo>
                  <a:lnTo>
                    <a:pt x="38126" y="222218"/>
                  </a:lnTo>
                  <a:lnTo>
                    <a:pt x="79504" y="250118"/>
                  </a:lnTo>
                  <a:lnTo>
                    <a:pt x="130175" y="260350"/>
                  </a:lnTo>
                  <a:lnTo>
                    <a:pt x="180840" y="250118"/>
                  </a:lnTo>
                  <a:lnTo>
                    <a:pt x="222218" y="222218"/>
                  </a:lnTo>
                  <a:lnTo>
                    <a:pt x="250118" y="180840"/>
                  </a:lnTo>
                  <a:lnTo>
                    <a:pt x="260350" y="130175"/>
                  </a:lnTo>
                  <a:lnTo>
                    <a:pt x="250118" y="79509"/>
                  </a:lnTo>
                  <a:lnTo>
                    <a:pt x="222218" y="38131"/>
                  </a:lnTo>
                  <a:lnTo>
                    <a:pt x="180840" y="10231"/>
                  </a:lnTo>
                  <a:lnTo>
                    <a:pt x="130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09904" y="4564608"/>
              <a:ext cx="488950" cy="807720"/>
            </a:xfrm>
            <a:custGeom>
              <a:avLst/>
              <a:gdLst/>
              <a:ahLst/>
              <a:cxnLst/>
              <a:rect l="l" t="t" r="r" b="b"/>
              <a:pathLst>
                <a:path w="488950" h="807720">
                  <a:moveTo>
                    <a:pt x="0" y="807516"/>
                  </a:moveTo>
                  <a:lnTo>
                    <a:pt x="0" y="356666"/>
                  </a:lnTo>
                  <a:lnTo>
                    <a:pt x="48895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9363" y="548969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11854" y="5534642"/>
            <a:ext cx="1018077" cy="4787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111">
              <a:spcBef>
                <a:spcPts val="133"/>
              </a:spcBef>
            </a:pPr>
            <a:r>
              <a:rPr sz="1500" dirty="0">
                <a:solidFill>
                  <a:srgbClr val="FFFFFF"/>
                </a:solidFill>
                <a:latin typeface="Source Han Serif KR"/>
                <a:cs typeface="Source Han Serif KR"/>
              </a:rPr>
              <a:t>동영상</a:t>
            </a:r>
            <a:r>
              <a:rPr sz="1500" spc="1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배경</a:t>
            </a:r>
            <a:endParaRPr sz="1500">
              <a:latin typeface="Source Han Serif KR"/>
              <a:cs typeface="Source Han Serif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8" y="-423416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69" y="6081415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45" y="-92068"/>
            <a:ext cx="12883647" cy="7803140"/>
            <a:chOff x="298222" y="298002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272" y="1104211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182" y="317052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782" y="634552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36" y="548718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09213" y="1161238"/>
            <a:ext cx="9928190" cy="5297104"/>
            <a:chOff x="1628355" y="1426021"/>
            <a:chExt cx="8935720" cy="476758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355" y="1426021"/>
              <a:ext cx="4303915" cy="47674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25" y="1585099"/>
              <a:ext cx="4362992" cy="4449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</TotalTime>
  <Words>514</Words>
  <Application>Microsoft Office PowerPoint</Application>
  <PresentationFormat>사용자 지정</PresentationFormat>
  <Paragraphs>167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Pretendard</vt:lpstr>
      <vt:lpstr>Source Han Serif KR</vt:lpstr>
      <vt:lpstr>Dotum</vt:lpstr>
      <vt:lpstr>맑은 고딕</vt:lpstr>
      <vt:lpstr>Arial</vt:lpstr>
      <vt:lpstr>Helvetica95-Black</vt:lpstr>
      <vt:lpstr>Trebuchet MS</vt:lpstr>
      <vt:lpstr>Office Theme</vt:lpstr>
      <vt:lpstr>PowerPoint 프레젠테이션</vt:lpstr>
      <vt:lpstr>PowerPoint 프레젠테이션</vt:lpstr>
      <vt:lpstr>WEBSITE</vt:lpstr>
      <vt:lpstr>PowerPoint 프레젠테이션</vt:lpstr>
      <vt:lpstr>PowerPoint 프레젠테이션</vt:lpstr>
      <vt:lpstr>전체화면</vt:lpstr>
      <vt:lpstr>SUB PAGE</vt:lpstr>
      <vt:lpstr>SUB PAGE</vt:lpstr>
      <vt:lpstr>SUB PAGE</vt:lpstr>
      <vt:lpstr>SUB PAGE</vt:lpstr>
      <vt:lpstr>SUB PAGE</vt:lpstr>
      <vt:lpstr>WEBSITE</vt:lpstr>
      <vt:lpstr>PowerPoint 프레젠테이션</vt:lpstr>
      <vt:lpstr>PowerPoint 프레젠테이션</vt:lpstr>
      <vt:lpstr>전체화면</vt:lpstr>
      <vt:lpstr>SUB PAGE 메뉴 운영시간 오시는길 이벤트 예약하기</vt:lpstr>
      <vt:lpstr>SUB PAGE</vt:lpstr>
      <vt:lpstr>SUB PAGE</vt:lpstr>
      <vt:lpstr>SUB PAGE</vt:lpstr>
      <vt:lpstr>SUB PAGE</vt:lpstr>
      <vt:lpstr>WEBSITE</vt:lpstr>
      <vt:lpstr>전체화면</vt:lpstr>
      <vt:lpstr>ILLUSTRATOR</vt:lpstr>
      <vt:lpstr>PowerPoint 프레젠테이션</vt:lpstr>
      <vt:lpstr>PowerPoint 프레젠테이션</vt:lpstr>
      <vt:lpstr>PowerPoint 프레젠테이션</vt:lpstr>
      <vt:lpstr>PHOTOSHOP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etc.</vt:lpstr>
      <vt:lpstr>CAFE24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13</cp:revision>
  <dcterms:created xsi:type="dcterms:W3CDTF">2024-07-31T05:50:11Z</dcterms:created>
  <dcterms:modified xsi:type="dcterms:W3CDTF">2024-08-06T06:37:46Z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